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63" r:id="rId2"/>
    <p:sldId id="256" r:id="rId3"/>
    <p:sldId id="283" r:id="rId4"/>
    <p:sldId id="284" r:id="rId5"/>
    <p:sldId id="370" r:id="rId6"/>
    <p:sldId id="339" r:id="rId7"/>
    <p:sldId id="340" r:id="rId8"/>
    <p:sldId id="371" r:id="rId9"/>
    <p:sldId id="285" r:id="rId10"/>
    <p:sldId id="372" r:id="rId11"/>
    <p:sldId id="319" r:id="rId12"/>
    <p:sldId id="338" r:id="rId13"/>
    <p:sldId id="337" r:id="rId14"/>
    <p:sldId id="270" r:id="rId15"/>
    <p:sldId id="309" r:id="rId16"/>
    <p:sldId id="276" r:id="rId17"/>
    <p:sldId id="308" r:id="rId18"/>
    <p:sldId id="313" r:id="rId19"/>
    <p:sldId id="310" r:id="rId20"/>
    <p:sldId id="311" r:id="rId21"/>
    <p:sldId id="286" r:id="rId22"/>
    <p:sldId id="312" r:id="rId23"/>
    <p:sldId id="332" r:id="rId24"/>
    <p:sldId id="333" r:id="rId25"/>
    <p:sldId id="334" r:id="rId26"/>
    <p:sldId id="335" r:id="rId27"/>
    <p:sldId id="290" r:id="rId28"/>
    <p:sldId id="336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71" r:id="rId37"/>
    <p:sldId id="321" r:id="rId38"/>
    <p:sldId id="322" r:id="rId39"/>
    <p:sldId id="323" r:id="rId40"/>
    <p:sldId id="275" r:id="rId41"/>
    <p:sldId id="325" r:id="rId42"/>
    <p:sldId id="326" r:id="rId43"/>
    <p:sldId id="327" r:id="rId44"/>
    <p:sldId id="324" r:id="rId45"/>
    <p:sldId id="328" r:id="rId46"/>
    <p:sldId id="329" r:id="rId47"/>
    <p:sldId id="330" r:id="rId48"/>
    <p:sldId id="331" r:id="rId49"/>
    <p:sldId id="281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277" r:id="rId65"/>
    <p:sldId id="341" r:id="rId66"/>
    <p:sldId id="278" r:id="rId67"/>
    <p:sldId id="342" r:id="rId68"/>
    <p:sldId id="279" r:id="rId69"/>
    <p:sldId id="343" r:id="rId70"/>
    <p:sldId id="280" r:id="rId71"/>
    <p:sldId id="344" r:id="rId72"/>
    <p:sldId id="288" r:id="rId73"/>
    <p:sldId id="320" r:id="rId74"/>
    <p:sldId id="261" r:id="rId75"/>
    <p:sldId id="369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298" r:id="rId87"/>
    <p:sldId id="300" r:id="rId88"/>
    <p:sldId id="264" r:id="rId89"/>
    <p:sldId id="301" r:id="rId90"/>
    <p:sldId id="273" r:id="rId91"/>
    <p:sldId id="302" r:id="rId92"/>
    <p:sldId id="257" r:id="rId93"/>
    <p:sldId id="303" r:id="rId94"/>
    <p:sldId id="267" r:id="rId95"/>
    <p:sldId id="304" r:id="rId96"/>
    <p:sldId id="266" r:id="rId97"/>
    <p:sldId id="305" r:id="rId98"/>
    <p:sldId id="268" r:id="rId99"/>
    <p:sldId id="306" r:id="rId100"/>
    <p:sldId id="269" r:id="rId101"/>
    <p:sldId id="307" r:id="rId102"/>
    <p:sldId id="299" r:id="rId103"/>
    <p:sldId id="318" r:id="rId104"/>
    <p:sldId id="314" r:id="rId105"/>
    <p:sldId id="315" r:id="rId106"/>
    <p:sldId id="316" r:id="rId107"/>
    <p:sldId id="317" r:id="rId10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" id="{72E11CC1-671C-4D2D-81B4-EEC423F4C67F}">
          <p14:sldIdLst>
            <p14:sldId id="263"/>
            <p14:sldId id="256"/>
            <p14:sldId id="283"/>
          </p14:sldIdLst>
        </p14:section>
        <p14:section name="Introdução" id="{A199EDB0-97D0-4FF7-A697-D652B9983A6A}">
          <p14:sldIdLst>
            <p14:sldId id="284"/>
            <p14:sldId id="370"/>
            <p14:sldId id="339"/>
            <p14:sldId id="340"/>
            <p14:sldId id="371"/>
          </p14:sldIdLst>
        </p14:section>
        <p14:section name="O Biodiesel" id="{9E0D4BAA-4C8D-4052-B740-AEBDAFCE4912}">
          <p14:sldIdLst>
            <p14:sldId id="285"/>
            <p14:sldId id="372"/>
            <p14:sldId id="319"/>
            <p14:sldId id="338"/>
            <p14:sldId id="337"/>
          </p14:sldIdLst>
        </p14:section>
        <p14:section name="Redes Neurais Artificiais" id="{F3CB1990-AF92-4D99-9258-EC3D9EA4D7B2}">
          <p14:sldIdLst>
            <p14:sldId id="270"/>
            <p14:sldId id="309"/>
            <p14:sldId id="276"/>
            <p14:sldId id="308"/>
            <p14:sldId id="313"/>
            <p14:sldId id="310"/>
            <p14:sldId id="311"/>
          </p14:sldIdLst>
        </p14:section>
        <p14:section name="Previsão de Séries Temporais" id="{AF40DE24-451C-4FF2-BEF9-55C877A6B9D1}">
          <p14:sldIdLst>
            <p14:sldId id="286"/>
            <p14:sldId id="312"/>
            <p14:sldId id="332"/>
            <p14:sldId id="333"/>
            <p14:sldId id="334"/>
            <p14:sldId id="335"/>
            <p14:sldId id="290"/>
            <p14:sldId id="336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Descrição do Método" id="{6DDD0D30-FA31-4CB6-8597-EBBD76EB1C9F}">
          <p14:sldIdLst>
            <p14:sldId id="271"/>
            <p14:sldId id="321"/>
            <p14:sldId id="322"/>
            <p14:sldId id="323"/>
            <p14:sldId id="275"/>
            <p14:sldId id="325"/>
            <p14:sldId id="326"/>
            <p14:sldId id="327"/>
            <p14:sldId id="324"/>
            <p14:sldId id="328"/>
            <p14:sldId id="329"/>
            <p14:sldId id="330"/>
            <p14:sldId id="331"/>
          </p14:sldIdLst>
        </p14:section>
        <p14:section name="Resultados" id="{A92FAC8F-6DAB-4E15-B3D1-DF450CD8C8E4}">
          <p14:sldIdLst>
            <p14:sldId id="281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277"/>
            <p14:sldId id="341"/>
            <p14:sldId id="278"/>
            <p14:sldId id="342"/>
            <p14:sldId id="279"/>
            <p14:sldId id="343"/>
            <p14:sldId id="280"/>
            <p14:sldId id="344"/>
          </p14:sldIdLst>
        </p14:section>
        <p14:section name="Conclusões" id="{1C3A294B-7258-46CE-9A7D-D7B4282EA3E7}">
          <p14:sldIdLst>
            <p14:sldId id="288"/>
            <p14:sldId id="320"/>
          </p14:sldIdLst>
        </p14:section>
        <p14:section name="Agradecimentos" id="{057A520F-1ED7-4A0D-B914-2441BE07600F}">
          <p14:sldIdLst>
            <p14:sldId id="261"/>
          </p14:sldIdLst>
        </p14:section>
        <p14:section name="Anotações" id="{0F2083E2-97C2-476F-8AF8-811B40B4E50F}">
          <p14:sldIdLst>
            <p14:sldId id="369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Apêndices" id="{9F3DA42B-C746-414B-AFEC-91535D43ABF9}">
          <p14:sldIdLst>
            <p14:sldId id="298"/>
            <p14:sldId id="300"/>
            <p14:sldId id="264"/>
            <p14:sldId id="301"/>
            <p14:sldId id="273"/>
            <p14:sldId id="302"/>
            <p14:sldId id="257"/>
            <p14:sldId id="303"/>
            <p14:sldId id="267"/>
            <p14:sldId id="304"/>
            <p14:sldId id="266"/>
            <p14:sldId id="305"/>
            <p14:sldId id="268"/>
            <p14:sldId id="306"/>
            <p14:sldId id="269"/>
            <p14:sldId id="307"/>
          </p14:sldIdLst>
        </p14:section>
        <p14:section name="Slides de Apoio" id="{285FA43A-B61C-4A40-B1D4-2D5FCC8E1164}">
          <p14:sldIdLst>
            <p14:sldId id="299"/>
            <p14:sldId id="318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255A"/>
    <a:srgbClr val="EDEDED"/>
    <a:srgbClr val="292759"/>
    <a:srgbClr val="E3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F09DA5-CC2D-4141-8606-7FB5A598BE27}" v="3263" dt="2024-11-08T15:52:37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88521" autoAdjust="0"/>
  </p:normalViewPr>
  <p:slideViewPr>
    <p:cSldViewPr snapToGrid="0">
      <p:cViewPr varScale="1">
        <p:scale>
          <a:sx n="57" d="100"/>
          <a:sy n="57" d="100"/>
        </p:scale>
        <p:origin x="1176" y="72"/>
      </p:cViewPr>
      <p:guideLst/>
    </p:cSldViewPr>
  </p:slideViewPr>
  <p:outlineViewPr>
    <p:cViewPr>
      <p:scale>
        <a:sx n="33" d="100"/>
        <a:sy n="33" d="100"/>
      </p:scale>
      <p:origin x="0" y="-3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115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zeu Sena" userId="792df65c-95a3-428b-b315-5857ccabc50f" providerId="ADAL" clId="{F5F09DA5-CC2D-4141-8606-7FB5A598BE27}"/>
    <pc:docChg chg="undo redo custSel addSld delSld modSld sldOrd modMainMaster addSection delSection modSection">
      <pc:chgData name="Ellizeu Sena" userId="792df65c-95a3-428b-b315-5857ccabc50f" providerId="ADAL" clId="{F5F09DA5-CC2D-4141-8606-7FB5A598BE27}" dt="2024-11-08T17:43:54.850" v="16121" actId="20577"/>
      <pc:docMkLst>
        <pc:docMk/>
      </pc:docMkLst>
      <pc:sldChg chg="delSp modSp mod">
        <pc:chgData name="Ellizeu Sena" userId="792df65c-95a3-428b-b315-5857ccabc50f" providerId="ADAL" clId="{F5F09DA5-CC2D-4141-8606-7FB5A598BE27}" dt="2024-11-08T05:19:30.606" v="12531" actId="20577"/>
        <pc:sldMkLst>
          <pc:docMk/>
          <pc:sldMk cId="138317604" sldId="256"/>
        </pc:sldMkLst>
        <pc:spChg chg="mod">
          <ac:chgData name="Ellizeu Sena" userId="792df65c-95a3-428b-b315-5857ccabc50f" providerId="ADAL" clId="{F5F09DA5-CC2D-4141-8606-7FB5A598BE27}" dt="2024-11-05T03:24:02.655" v="640"/>
          <ac:spMkLst>
            <pc:docMk/>
            <pc:sldMk cId="138317604" sldId="256"/>
            <ac:spMk id="2" creationId="{00000000-0000-0000-0000-000000000000}"/>
          </ac:spMkLst>
        </pc:spChg>
        <pc:spChg chg="mod">
          <ac:chgData name="Ellizeu Sena" userId="792df65c-95a3-428b-b315-5857ccabc50f" providerId="ADAL" clId="{F5F09DA5-CC2D-4141-8606-7FB5A598BE27}" dt="2024-11-08T05:19:30.606" v="12531" actId="20577"/>
          <ac:spMkLst>
            <pc:docMk/>
            <pc:sldMk cId="138317604" sldId="256"/>
            <ac:spMk id="3" creationId="{00000000-0000-0000-0000-000000000000}"/>
          </ac:spMkLst>
        </pc:spChg>
        <pc:spChg chg="del">
          <ac:chgData name="Ellizeu Sena" userId="792df65c-95a3-428b-b315-5857ccabc50f" providerId="ADAL" clId="{F5F09DA5-CC2D-4141-8606-7FB5A598BE27}" dt="2024-11-05T02:42:02.061" v="246" actId="478"/>
          <ac:spMkLst>
            <pc:docMk/>
            <pc:sldMk cId="138317604" sldId="256"/>
            <ac:spMk id="6" creationId="{0D8F1D79-8D4A-09AE-37A2-183DC772BCED}"/>
          </ac:spMkLst>
        </pc:spChg>
        <pc:spChg chg="del">
          <ac:chgData name="Ellizeu Sena" userId="792df65c-95a3-428b-b315-5857ccabc50f" providerId="ADAL" clId="{F5F09DA5-CC2D-4141-8606-7FB5A598BE27}" dt="2024-11-05T02:41:59.971" v="245" actId="478"/>
          <ac:spMkLst>
            <pc:docMk/>
            <pc:sldMk cId="138317604" sldId="256"/>
            <ac:spMk id="7" creationId="{186D069D-0391-668E-FD37-E3799769B531}"/>
          </ac:spMkLst>
        </pc:spChg>
        <pc:spChg chg="del mod">
          <ac:chgData name="Ellizeu Sena" userId="792df65c-95a3-428b-b315-5857ccabc50f" providerId="ADAL" clId="{F5F09DA5-CC2D-4141-8606-7FB5A598BE27}" dt="2024-11-05T03:18:39.080" v="608" actId="478"/>
          <ac:spMkLst>
            <pc:docMk/>
            <pc:sldMk cId="138317604" sldId="256"/>
            <ac:spMk id="8" creationId="{9D2A8BB2-C33A-4311-BC89-79B86FE1AD53}"/>
          </ac:spMkLst>
        </pc:spChg>
        <pc:spChg chg="del">
          <ac:chgData name="Ellizeu Sena" userId="792df65c-95a3-428b-b315-5857ccabc50f" providerId="ADAL" clId="{F5F09DA5-CC2D-4141-8606-7FB5A598BE27}" dt="2024-11-05T03:24:11.123" v="641" actId="478"/>
          <ac:spMkLst>
            <pc:docMk/>
            <pc:sldMk cId="138317604" sldId="256"/>
            <ac:spMk id="9" creationId="{F282908E-15AB-36A7-7C9B-096E36D5587E}"/>
          </ac:spMkLst>
        </pc:spChg>
        <pc:spChg chg="del">
          <ac:chgData name="Ellizeu Sena" userId="792df65c-95a3-428b-b315-5857ccabc50f" providerId="ADAL" clId="{F5F09DA5-CC2D-4141-8606-7FB5A598BE27}" dt="2024-11-05T03:25:45.470" v="643" actId="478"/>
          <ac:spMkLst>
            <pc:docMk/>
            <pc:sldMk cId="138317604" sldId="256"/>
            <ac:spMk id="10" creationId="{B99ABD48-B603-94C0-127D-D5D10F4D7FD9}"/>
          </ac:spMkLst>
        </pc:spChg>
        <pc:spChg chg="del">
          <ac:chgData name="Ellizeu Sena" userId="792df65c-95a3-428b-b315-5857ccabc50f" providerId="ADAL" clId="{F5F09DA5-CC2D-4141-8606-7FB5A598BE27}" dt="2024-11-05T03:28:09.245" v="654" actId="478"/>
          <ac:spMkLst>
            <pc:docMk/>
            <pc:sldMk cId="138317604" sldId="256"/>
            <ac:spMk id="11" creationId="{1E04158E-5EE0-01BC-5314-1B428E0A2F21}"/>
          </ac:spMkLst>
        </pc:spChg>
        <pc:spChg chg="del">
          <ac:chgData name="Ellizeu Sena" userId="792df65c-95a3-428b-b315-5857ccabc50f" providerId="ADAL" clId="{F5F09DA5-CC2D-4141-8606-7FB5A598BE27}" dt="2024-11-05T03:28:11.047" v="655" actId="478"/>
          <ac:spMkLst>
            <pc:docMk/>
            <pc:sldMk cId="138317604" sldId="256"/>
            <ac:spMk id="12" creationId="{518FE203-9763-F13E-6540-FB1EB6F62238}"/>
          </ac:spMkLst>
        </pc:spChg>
      </pc:sldChg>
      <pc:sldChg chg="addSp delSp modSp mod ord">
        <pc:chgData name="Ellizeu Sena" userId="792df65c-95a3-428b-b315-5857ccabc50f" providerId="ADAL" clId="{F5F09DA5-CC2D-4141-8606-7FB5A598BE27}" dt="2024-11-07T02:27:59.288" v="4203" actId="478"/>
        <pc:sldMkLst>
          <pc:docMk/>
          <pc:sldMk cId="55862341" sldId="257"/>
        </pc:sldMkLst>
        <pc:spChg chg="mod">
          <ac:chgData name="Ellizeu Sena" userId="792df65c-95a3-428b-b315-5857ccabc50f" providerId="ADAL" clId="{F5F09DA5-CC2D-4141-8606-7FB5A598BE27}" dt="2024-11-06T20:13:15.714" v="2599" actId="20577"/>
          <ac:spMkLst>
            <pc:docMk/>
            <pc:sldMk cId="55862341" sldId="257"/>
            <ac:spMk id="2" creationId="{00000000-0000-0000-0000-000000000000}"/>
          </ac:spMkLst>
        </pc:spChg>
        <pc:spChg chg="del">
          <ac:chgData name="Ellizeu Sena" userId="792df65c-95a3-428b-b315-5857ccabc50f" providerId="ADAL" clId="{F5F09DA5-CC2D-4141-8606-7FB5A598BE27}" dt="2024-11-07T02:23:07.038" v="4174" actId="478"/>
          <ac:spMkLst>
            <pc:docMk/>
            <pc:sldMk cId="55862341" sldId="257"/>
            <ac:spMk id="7" creationId="{C1FA1FC3-79CB-BB13-E167-CFA2FE3DF3BA}"/>
          </ac:spMkLst>
        </pc:spChg>
        <pc:spChg chg="mod">
          <ac:chgData name="Ellizeu Sena" userId="792df65c-95a3-428b-b315-5857ccabc50f" providerId="ADAL" clId="{F5F09DA5-CC2D-4141-8606-7FB5A598BE27}" dt="2024-11-06T20:10:39.427" v="2472" actId="14100"/>
          <ac:spMkLst>
            <pc:docMk/>
            <pc:sldMk cId="55862341" sldId="257"/>
            <ac:spMk id="210" creationId="{2CD9B953-50BC-A5DF-424F-A646424EF723}"/>
          </ac:spMkLst>
        </pc:spChg>
        <pc:spChg chg="mod">
          <ac:chgData name="Ellizeu Sena" userId="792df65c-95a3-428b-b315-5857ccabc50f" providerId="ADAL" clId="{F5F09DA5-CC2D-4141-8606-7FB5A598BE27}" dt="2024-11-06T20:10:33.319" v="2470" actId="14100"/>
          <ac:spMkLst>
            <pc:docMk/>
            <pc:sldMk cId="55862341" sldId="257"/>
            <ac:spMk id="211" creationId="{F60FB9B0-F1E1-0BFE-B857-C00A2A65EFAB}"/>
          </ac:spMkLst>
        </pc:spChg>
        <pc:picChg chg="add mod">
          <ac:chgData name="Ellizeu Sena" userId="792df65c-95a3-428b-b315-5857ccabc50f" providerId="ADAL" clId="{F5F09DA5-CC2D-4141-8606-7FB5A598BE27}" dt="2024-11-07T02:27:36.422" v="4194"/>
          <ac:picMkLst>
            <pc:docMk/>
            <pc:sldMk cId="55862341" sldId="257"/>
            <ac:picMk id="9" creationId="{A186D329-4D6D-ACE1-FE40-FDB7705F4174}"/>
          </ac:picMkLst>
        </pc:picChg>
        <pc:picChg chg="add del mod">
          <ac:chgData name="Ellizeu Sena" userId="792df65c-95a3-428b-b315-5857ccabc50f" providerId="ADAL" clId="{F5F09DA5-CC2D-4141-8606-7FB5A598BE27}" dt="2024-11-07T02:27:59.288" v="4203" actId="478"/>
          <ac:picMkLst>
            <pc:docMk/>
            <pc:sldMk cId="55862341" sldId="257"/>
            <ac:picMk id="10" creationId="{2F7AE3FB-11C7-EBC5-E10D-FF07B1C13949}"/>
          </ac:picMkLst>
        </pc:picChg>
      </pc:sldChg>
      <pc:sldChg chg="del">
        <pc:chgData name="Ellizeu Sena" userId="792df65c-95a3-428b-b315-5857ccabc50f" providerId="ADAL" clId="{F5F09DA5-CC2D-4141-8606-7FB5A598BE27}" dt="2024-11-05T02:40:28.155" v="158" actId="47"/>
        <pc:sldMkLst>
          <pc:docMk/>
          <pc:sldMk cId="681427126" sldId="258"/>
        </pc:sldMkLst>
      </pc:sldChg>
      <pc:sldChg chg="del">
        <pc:chgData name="Ellizeu Sena" userId="792df65c-95a3-428b-b315-5857ccabc50f" providerId="ADAL" clId="{F5F09DA5-CC2D-4141-8606-7FB5A598BE27}" dt="2024-11-05T02:40:28.155" v="158" actId="47"/>
        <pc:sldMkLst>
          <pc:docMk/>
          <pc:sldMk cId="4209423637" sldId="262"/>
        </pc:sldMkLst>
      </pc:sldChg>
      <pc:sldChg chg="addSp delSp modSp mod ord">
        <pc:chgData name="Ellizeu Sena" userId="792df65c-95a3-428b-b315-5857ccabc50f" providerId="ADAL" clId="{F5F09DA5-CC2D-4141-8606-7FB5A598BE27}" dt="2024-11-07T02:26:41.167" v="4188"/>
        <pc:sldMkLst>
          <pc:docMk/>
          <pc:sldMk cId="3168860057" sldId="264"/>
        </pc:sldMkLst>
        <pc:spChg chg="mod">
          <ac:chgData name="Ellizeu Sena" userId="792df65c-95a3-428b-b315-5857ccabc50f" providerId="ADAL" clId="{F5F09DA5-CC2D-4141-8606-7FB5A598BE27}" dt="2024-11-06T20:12:44.879" v="2588" actId="20577"/>
          <ac:spMkLst>
            <pc:docMk/>
            <pc:sldMk cId="3168860057" sldId="264"/>
            <ac:spMk id="2" creationId="{22C07E0B-4D83-3E12-B2F1-D91F022E0155}"/>
          </ac:spMkLst>
        </pc:spChg>
        <pc:spChg chg="del">
          <ac:chgData name="Ellizeu Sena" userId="792df65c-95a3-428b-b315-5857ccabc50f" providerId="ADAL" clId="{F5F09DA5-CC2D-4141-8606-7FB5A598BE27}" dt="2024-11-07T02:22:50.028" v="4170" actId="478"/>
          <ac:spMkLst>
            <pc:docMk/>
            <pc:sldMk cId="3168860057" sldId="264"/>
            <ac:spMk id="98" creationId="{701E6748-BA3D-CDED-DF0F-B8539A7F55FE}"/>
          </ac:spMkLst>
        </pc:spChg>
        <pc:picChg chg="add mod">
          <ac:chgData name="Ellizeu Sena" userId="792df65c-95a3-428b-b315-5857ccabc50f" providerId="ADAL" clId="{F5F09DA5-CC2D-4141-8606-7FB5A598BE27}" dt="2024-11-07T02:26:41.167" v="4188"/>
          <ac:picMkLst>
            <pc:docMk/>
            <pc:sldMk cId="3168860057" sldId="264"/>
            <ac:picMk id="101" creationId="{55787876-0A46-FA4C-D4D9-1BAB47DA775A}"/>
          </ac:picMkLst>
        </pc:picChg>
      </pc:sldChg>
      <pc:sldChg chg="addSp delSp modSp mod ord">
        <pc:chgData name="Ellizeu Sena" userId="792df65c-95a3-428b-b315-5857ccabc50f" providerId="ADAL" clId="{F5F09DA5-CC2D-4141-8606-7FB5A598BE27}" dt="2024-11-07T02:27:45.996" v="4198"/>
        <pc:sldMkLst>
          <pc:docMk/>
          <pc:sldMk cId="395052594" sldId="266"/>
        </pc:sldMkLst>
        <pc:spChg chg="mod">
          <ac:chgData name="Ellizeu Sena" userId="792df65c-95a3-428b-b315-5857ccabc50f" providerId="ADAL" clId="{F5F09DA5-CC2D-4141-8606-7FB5A598BE27}" dt="2024-11-06T20:14:00.001" v="2616" actId="20577"/>
          <ac:spMkLst>
            <pc:docMk/>
            <pc:sldMk cId="395052594" sldId="266"/>
            <ac:spMk id="2" creationId="{B664632C-37F8-03AA-4A0C-868D32AEA4C5}"/>
          </ac:spMkLst>
        </pc:spChg>
        <pc:spChg chg="del">
          <ac:chgData name="Ellizeu Sena" userId="792df65c-95a3-428b-b315-5857ccabc50f" providerId="ADAL" clId="{F5F09DA5-CC2D-4141-8606-7FB5A598BE27}" dt="2024-11-07T02:23:25.780" v="4178" actId="478"/>
          <ac:spMkLst>
            <pc:docMk/>
            <pc:sldMk cId="395052594" sldId="266"/>
            <ac:spMk id="8" creationId="{F78AC389-E4C6-14BB-1127-08087C3468ED}"/>
          </ac:spMkLst>
        </pc:spChg>
        <pc:picChg chg="add mod">
          <ac:chgData name="Ellizeu Sena" userId="792df65c-95a3-428b-b315-5857ccabc50f" providerId="ADAL" clId="{F5F09DA5-CC2D-4141-8606-7FB5A598BE27}" dt="2024-11-07T02:27:45.996" v="4198"/>
          <ac:picMkLst>
            <pc:docMk/>
            <pc:sldMk cId="395052594" sldId="266"/>
            <ac:picMk id="10" creationId="{41FF3C68-B709-DC03-387C-9CBFDE27121E}"/>
          </ac:picMkLst>
        </pc:picChg>
      </pc:sldChg>
      <pc:sldChg chg="addSp delSp modSp mod ord">
        <pc:chgData name="Ellizeu Sena" userId="792df65c-95a3-428b-b315-5857ccabc50f" providerId="ADAL" clId="{F5F09DA5-CC2D-4141-8606-7FB5A598BE27}" dt="2024-11-07T02:27:51.215" v="4200"/>
        <pc:sldMkLst>
          <pc:docMk/>
          <pc:sldMk cId="2726566028" sldId="267"/>
        </pc:sldMkLst>
        <pc:spChg chg="mod">
          <ac:chgData name="Ellizeu Sena" userId="792df65c-95a3-428b-b315-5857ccabc50f" providerId="ADAL" clId="{F5F09DA5-CC2D-4141-8606-7FB5A598BE27}" dt="2024-11-06T20:13:38.800" v="2610" actId="20577"/>
          <ac:spMkLst>
            <pc:docMk/>
            <pc:sldMk cId="2726566028" sldId="267"/>
            <ac:spMk id="2" creationId="{58C36C28-94D6-7E75-F262-2B879D0E9C37}"/>
          </ac:spMkLst>
        </pc:spChg>
        <pc:spChg chg="del">
          <ac:chgData name="Ellizeu Sena" userId="792df65c-95a3-428b-b315-5857ccabc50f" providerId="ADAL" clId="{F5F09DA5-CC2D-4141-8606-7FB5A598BE27}" dt="2024-11-07T02:23:17.847" v="4176" actId="478"/>
          <ac:spMkLst>
            <pc:docMk/>
            <pc:sldMk cId="2726566028" sldId="267"/>
            <ac:spMk id="8" creationId="{A2A98E2D-BF5B-2E07-DD15-C86A907D053C}"/>
          </ac:spMkLst>
        </pc:spChg>
        <pc:picChg chg="mod">
          <ac:chgData name="Ellizeu Sena" userId="792df65c-95a3-428b-b315-5857ccabc50f" providerId="ADAL" clId="{F5F09DA5-CC2D-4141-8606-7FB5A598BE27}" dt="2024-11-05T03:11:53.865" v="577" actId="1076"/>
          <ac:picMkLst>
            <pc:docMk/>
            <pc:sldMk cId="2726566028" sldId="267"/>
            <ac:picMk id="4" creationId="{9F74ADA3-5CFA-AE33-05DA-7D0B928F7D09}"/>
          </ac:picMkLst>
        </pc:picChg>
        <pc:picChg chg="add mod">
          <ac:chgData name="Ellizeu Sena" userId="792df65c-95a3-428b-b315-5857ccabc50f" providerId="ADAL" clId="{F5F09DA5-CC2D-4141-8606-7FB5A598BE27}" dt="2024-11-07T02:27:51.215" v="4200"/>
          <ac:picMkLst>
            <pc:docMk/>
            <pc:sldMk cId="2726566028" sldId="267"/>
            <ac:picMk id="10" creationId="{E4764819-1533-F61A-2636-BD6768B8C362}"/>
          </ac:picMkLst>
        </pc:picChg>
      </pc:sldChg>
      <pc:sldChg chg="addSp delSp modSp mod ord">
        <pc:chgData name="Ellizeu Sena" userId="792df65c-95a3-428b-b315-5857ccabc50f" providerId="ADAL" clId="{F5F09DA5-CC2D-4141-8606-7FB5A598BE27}" dt="2024-11-07T02:27:39.074" v="4195"/>
        <pc:sldMkLst>
          <pc:docMk/>
          <pc:sldMk cId="4190151047" sldId="268"/>
        </pc:sldMkLst>
        <pc:spChg chg="mod">
          <ac:chgData name="Ellizeu Sena" userId="792df65c-95a3-428b-b315-5857ccabc50f" providerId="ADAL" clId="{F5F09DA5-CC2D-4141-8606-7FB5A598BE27}" dt="2024-11-06T20:14:20.715" v="2622"/>
          <ac:spMkLst>
            <pc:docMk/>
            <pc:sldMk cId="4190151047" sldId="268"/>
            <ac:spMk id="2" creationId="{5DD1963E-B8E3-C45B-2AE6-E8E749E43762}"/>
          </ac:spMkLst>
        </pc:spChg>
        <pc:spChg chg="del">
          <ac:chgData name="Ellizeu Sena" userId="792df65c-95a3-428b-b315-5857ccabc50f" providerId="ADAL" clId="{F5F09DA5-CC2D-4141-8606-7FB5A598BE27}" dt="2024-11-07T02:23:37.438" v="4180" actId="478"/>
          <ac:spMkLst>
            <pc:docMk/>
            <pc:sldMk cId="4190151047" sldId="268"/>
            <ac:spMk id="7" creationId="{B831CC56-0132-E3A2-908B-D47DA3B045DE}"/>
          </ac:spMkLst>
        </pc:spChg>
        <pc:picChg chg="add mod">
          <ac:chgData name="Ellizeu Sena" userId="792df65c-95a3-428b-b315-5857ccabc50f" providerId="ADAL" clId="{F5F09DA5-CC2D-4141-8606-7FB5A598BE27}" dt="2024-11-07T02:27:39.074" v="4195"/>
          <ac:picMkLst>
            <pc:docMk/>
            <pc:sldMk cId="4190151047" sldId="268"/>
            <ac:picMk id="9" creationId="{DE49E5F8-929A-BD89-5A92-379CA50EF2CB}"/>
          </ac:picMkLst>
        </pc:picChg>
      </pc:sldChg>
      <pc:sldChg chg="addSp delSp modSp mod ord">
        <pc:chgData name="Ellizeu Sena" userId="792df65c-95a3-428b-b315-5857ccabc50f" providerId="ADAL" clId="{F5F09DA5-CC2D-4141-8606-7FB5A598BE27}" dt="2024-11-07T02:28:14.201" v="4204"/>
        <pc:sldMkLst>
          <pc:docMk/>
          <pc:sldMk cId="1769564684" sldId="269"/>
        </pc:sldMkLst>
        <pc:spChg chg="mod">
          <ac:chgData name="Ellizeu Sena" userId="792df65c-95a3-428b-b315-5857ccabc50f" providerId="ADAL" clId="{F5F09DA5-CC2D-4141-8606-7FB5A598BE27}" dt="2024-11-06T20:14:38.044" v="2628"/>
          <ac:spMkLst>
            <pc:docMk/>
            <pc:sldMk cId="1769564684" sldId="269"/>
            <ac:spMk id="2" creationId="{A9ABA941-C070-754E-00B7-844C27937C53}"/>
          </ac:spMkLst>
        </pc:spChg>
        <pc:spChg chg="del mod">
          <ac:chgData name="Ellizeu Sena" userId="792df65c-95a3-428b-b315-5857ccabc50f" providerId="ADAL" clId="{F5F09DA5-CC2D-4141-8606-7FB5A598BE27}" dt="2024-11-05T02:40:50.184" v="160" actId="478"/>
          <ac:spMkLst>
            <pc:docMk/>
            <pc:sldMk cId="1769564684" sldId="269"/>
            <ac:spMk id="79" creationId="{C6834F36-3001-1445-1FED-536A816B96B1}"/>
          </ac:spMkLst>
        </pc:spChg>
        <pc:spChg chg="del">
          <ac:chgData name="Ellizeu Sena" userId="792df65c-95a3-428b-b315-5857ccabc50f" providerId="ADAL" clId="{F5F09DA5-CC2D-4141-8606-7FB5A598BE27}" dt="2024-11-07T02:23:45.348" v="4182" actId="478"/>
          <ac:spMkLst>
            <pc:docMk/>
            <pc:sldMk cId="1769564684" sldId="269"/>
            <ac:spMk id="81" creationId="{AD138C10-6E6D-66D5-0E72-8692D7411DF4}"/>
          </ac:spMkLst>
        </pc:spChg>
        <pc:spChg chg="del">
          <ac:chgData name="Ellizeu Sena" userId="792df65c-95a3-428b-b315-5857ccabc50f" providerId="ADAL" clId="{F5F09DA5-CC2D-4141-8606-7FB5A598BE27}" dt="2024-11-05T03:24:39.853" v="642" actId="478"/>
          <ac:spMkLst>
            <pc:docMk/>
            <pc:sldMk cId="1769564684" sldId="269"/>
            <ac:spMk id="82" creationId="{1BD0F8BF-0CE1-5548-6A82-C8A835C787D6}"/>
          </ac:spMkLst>
        </pc:spChg>
        <pc:spChg chg="del">
          <ac:chgData name="Ellizeu Sena" userId="792df65c-95a3-428b-b315-5857ccabc50f" providerId="ADAL" clId="{F5F09DA5-CC2D-4141-8606-7FB5A598BE27}" dt="2024-11-05T03:29:06.080" v="688" actId="478"/>
          <ac:spMkLst>
            <pc:docMk/>
            <pc:sldMk cId="1769564684" sldId="269"/>
            <ac:spMk id="83" creationId="{C9BD38D6-55D5-8FA1-AA93-7819A58B9155}"/>
          </ac:spMkLst>
        </pc:spChg>
        <pc:picChg chg="add mod">
          <ac:chgData name="Ellizeu Sena" userId="792df65c-95a3-428b-b315-5857ccabc50f" providerId="ADAL" clId="{F5F09DA5-CC2D-4141-8606-7FB5A598BE27}" dt="2024-11-07T02:28:14.201" v="4204"/>
          <ac:picMkLst>
            <pc:docMk/>
            <pc:sldMk cId="1769564684" sldId="269"/>
            <ac:picMk id="84" creationId="{B798F496-2D55-C0AC-E321-C1E49EFFB5F6}"/>
          </ac:picMkLst>
        </pc:picChg>
      </pc:sldChg>
      <pc:sldChg chg="modSp mod">
        <pc:chgData name="Ellizeu Sena" userId="792df65c-95a3-428b-b315-5857ccabc50f" providerId="ADAL" clId="{F5F09DA5-CC2D-4141-8606-7FB5A598BE27}" dt="2024-11-08T12:37:12.873" v="13078" actId="20577"/>
        <pc:sldMkLst>
          <pc:docMk/>
          <pc:sldMk cId="38101532" sldId="270"/>
        </pc:sldMkLst>
        <pc:spChg chg="mod">
          <ac:chgData name="Ellizeu Sena" userId="792df65c-95a3-428b-b315-5857ccabc50f" providerId="ADAL" clId="{F5F09DA5-CC2D-4141-8606-7FB5A598BE27}" dt="2024-11-05T03:10:22.245" v="534" actId="20577"/>
          <ac:spMkLst>
            <pc:docMk/>
            <pc:sldMk cId="38101532" sldId="270"/>
            <ac:spMk id="2" creationId="{61639217-A0EF-40BF-7A83-29BC55A6630B}"/>
          </ac:spMkLst>
        </pc:spChg>
        <pc:spChg chg="mod">
          <ac:chgData name="Ellizeu Sena" userId="792df65c-95a3-428b-b315-5857ccabc50f" providerId="ADAL" clId="{F5F09DA5-CC2D-4141-8606-7FB5A598BE27}" dt="2024-11-08T12:37:12.873" v="13078" actId="20577"/>
          <ac:spMkLst>
            <pc:docMk/>
            <pc:sldMk cId="38101532" sldId="270"/>
            <ac:spMk id="3" creationId="{180AF571-1D69-794C-9114-979B04747DBA}"/>
          </ac:spMkLst>
        </pc:spChg>
      </pc:sldChg>
      <pc:sldChg chg="addSp delSp modSp mod modAnim">
        <pc:chgData name="Ellizeu Sena" userId="792df65c-95a3-428b-b315-5857ccabc50f" providerId="ADAL" clId="{F5F09DA5-CC2D-4141-8606-7FB5A598BE27}" dt="2024-11-08T00:29:50.290" v="7294"/>
        <pc:sldMkLst>
          <pc:docMk/>
          <pc:sldMk cId="1331722732" sldId="271"/>
        </pc:sldMkLst>
        <pc:spChg chg="mod">
          <ac:chgData name="Ellizeu Sena" userId="792df65c-95a3-428b-b315-5857ccabc50f" providerId="ADAL" clId="{F5F09DA5-CC2D-4141-8606-7FB5A598BE27}" dt="2024-11-07T22:05:33.410" v="6604" actId="404"/>
          <ac:spMkLst>
            <pc:docMk/>
            <pc:sldMk cId="1331722732" sldId="271"/>
            <ac:spMk id="2" creationId="{053089EF-643A-8909-8465-385B4EA2AA5B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6" creationId="{BA05078A-D8A2-1228-3F33-07EEE0F847F5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7" creationId="{D52939BD-C606-D128-3ACE-E0E9ABF2DADB}"/>
          </ac:spMkLst>
        </pc:spChg>
        <pc:spChg chg="mod topLvl">
          <ac:chgData name="Ellizeu Sena" userId="792df65c-95a3-428b-b315-5857ccabc50f" providerId="ADAL" clId="{F5F09DA5-CC2D-4141-8606-7FB5A598BE27}" dt="2024-11-06T03:57:49.114" v="2225" actId="255"/>
          <ac:spMkLst>
            <pc:docMk/>
            <pc:sldMk cId="1331722732" sldId="271"/>
            <ac:spMk id="8" creationId="{06FBECDE-5DAB-DBD7-4F9C-748ACDDD3BA6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9" creationId="{C6EBC625-D263-49E4-382D-251D9CBBC778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10" creationId="{BB639DA3-4B4F-E08E-1370-91F903AA0BBC}"/>
          </ac:spMkLst>
        </pc:spChg>
        <pc:spChg chg="mod topLvl">
          <ac:chgData name="Ellizeu Sena" userId="792df65c-95a3-428b-b315-5857ccabc50f" providerId="ADAL" clId="{F5F09DA5-CC2D-4141-8606-7FB5A598BE27}" dt="2024-11-06T03:57:49.114" v="2225" actId="255"/>
          <ac:spMkLst>
            <pc:docMk/>
            <pc:sldMk cId="1331722732" sldId="271"/>
            <ac:spMk id="11" creationId="{F7594E91-3895-B65A-8414-E3F63BEACCCC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12" creationId="{93E412FC-C064-1B80-4BB8-C2EB2DD6862E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19" creationId="{B0AD8D90-F0A6-C498-A6BF-82077FD58BFA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20" creationId="{5C3CF621-D38D-CCD2-2926-8C90AD3E698E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21" creationId="{F848ACA5-2E06-88A7-1119-605C4ABA2E2A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23" creationId="{08F901F7-9840-D8BA-66B8-3E34A35DE76F}"/>
          </ac:spMkLst>
        </pc:spChg>
        <pc:spChg chg="mod topLvl">
          <ac:chgData name="Ellizeu Sena" userId="792df65c-95a3-428b-b315-5857ccabc50f" providerId="ADAL" clId="{F5F09DA5-CC2D-4141-8606-7FB5A598BE27}" dt="2024-11-06T02:44:35.088" v="691" actId="165"/>
          <ac:spMkLst>
            <pc:docMk/>
            <pc:sldMk cId="1331722732" sldId="271"/>
            <ac:spMk id="27" creationId="{41394869-6543-D8F7-4CE1-3E7FC9B22E0D}"/>
          </ac:spMkLst>
        </pc:spChg>
        <pc:spChg chg="mod ord topLvl">
          <ac:chgData name="Ellizeu Sena" userId="792df65c-95a3-428b-b315-5857ccabc50f" providerId="ADAL" clId="{F5F09DA5-CC2D-4141-8606-7FB5A598BE27}" dt="2024-11-06T02:55:23.318" v="785" actId="167"/>
          <ac:spMkLst>
            <pc:docMk/>
            <pc:sldMk cId="1331722732" sldId="271"/>
            <ac:spMk id="29" creationId="{F79DAEA7-035B-B14F-C412-EECF7135C2F8}"/>
          </ac:spMkLst>
        </pc:spChg>
        <pc:spChg chg="add mod">
          <ac:chgData name="Ellizeu Sena" userId="792df65c-95a3-428b-b315-5857ccabc50f" providerId="ADAL" clId="{F5F09DA5-CC2D-4141-8606-7FB5A598BE27}" dt="2024-11-07T23:52:14.218" v="6966" actId="1076"/>
          <ac:spMkLst>
            <pc:docMk/>
            <pc:sldMk cId="1331722732" sldId="271"/>
            <ac:spMk id="33" creationId="{44B0699C-02E7-8AE0-09DE-BDE6F446C517}"/>
          </ac:spMkLst>
        </pc:spChg>
        <pc:grpChg chg="del">
          <ac:chgData name="Ellizeu Sena" userId="792df65c-95a3-428b-b315-5857ccabc50f" providerId="ADAL" clId="{F5F09DA5-CC2D-4141-8606-7FB5A598BE27}" dt="2024-11-06T02:44:35.088" v="691" actId="165"/>
          <ac:grpSpMkLst>
            <pc:docMk/>
            <pc:sldMk cId="1331722732" sldId="271"/>
            <ac:grpSpMk id="5" creationId="{43D1AEF0-34E1-42ED-2522-749B47DFD7BD}"/>
          </ac:grpSpMkLst>
        </pc:grp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13" creationId="{6C598DC7-477B-0D81-0446-E91CB8CD06E9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14" creationId="{2E8E484C-B26B-E334-6044-C7D8B80990DF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15" creationId="{4D4F4B4F-003D-F4C0-6D99-2C62196744C5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16" creationId="{7AC7B02F-201B-5F07-574D-397AE365AF95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17" creationId="{560D797B-920E-D5C1-997A-9E5BE691B616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18" creationId="{B3C27CD7-61CE-2109-7915-0C14FBF915A0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22" creationId="{B598BE32-F298-444D-C32D-8B44CBAC0DF0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24" creationId="{27B98178-F78B-4A19-B8E0-1AA86F621400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25" creationId="{EE40D405-6E83-C78A-1630-DAFAE95F3558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26" creationId="{D632BECB-C5CB-9E1E-A7AC-B82873F01111}"/>
          </ac:cxnSpMkLst>
        </pc:cxnChg>
        <pc:cxnChg chg="mod topLvl">
          <ac:chgData name="Ellizeu Sena" userId="792df65c-95a3-428b-b315-5857ccabc50f" providerId="ADAL" clId="{F5F09DA5-CC2D-4141-8606-7FB5A598BE27}" dt="2024-11-06T02:44:35.088" v="691" actId="165"/>
          <ac:cxnSpMkLst>
            <pc:docMk/>
            <pc:sldMk cId="1331722732" sldId="271"/>
            <ac:cxnSpMk id="28" creationId="{7BE23CFA-2A3A-4FFE-F964-7A4B097EC61E}"/>
          </ac:cxnSpMkLst>
        </pc:cxnChg>
      </pc:sldChg>
      <pc:sldChg chg="del">
        <pc:chgData name="Ellizeu Sena" userId="792df65c-95a3-428b-b315-5857ccabc50f" providerId="ADAL" clId="{F5F09DA5-CC2D-4141-8606-7FB5A598BE27}" dt="2024-11-05T02:40:28.155" v="158" actId="47"/>
        <pc:sldMkLst>
          <pc:docMk/>
          <pc:sldMk cId="94257152" sldId="272"/>
        </pc:sldMkLst>
      </pc:sldChg>
      <pc:sldChg chg="addSp delSp modSp mod ord">
        <pc:chgData name="Ellizeu Sena" userId="792df65c-95a3-428b-b315-5857ccabc50f" providerId="ADAL" clId="{F5F09DA5-CC2D-4141-8606-7FB5A598BE27}" dt="2024-11-07T02:27:20.287" v="4191" actId="208"/>
        <pc:sldMkLst>
          <pc:docMk/>
          <pc:sldMk cId="331989265" sldId="273"/>
        </pc:sldMkLst>
        <pc:spChg chg="del">
          <ac:chgData name="Ellizeu Sena" userId="792df65c-95a3-428b-b315-5857ccabc50f" providerId="ADAL" clId="{F5F09DA5-CC2D-4141-8606-7FB5A598BE27}" dt="2024-11-07T02:22:59.068" v="4172" actId="478"/>
          <ac:spMkLst>
            <pc:docMk/>
            <pc:sldMk cId="331989265" sldId="273"/>
            <ac:spMk id="5" creationId="{567F7EAE-A410-F78D-4AD9-6B6B0D6D3F1C}"/>
          </ac:spMkLst>
        </pc:spChg>
        <pc:spChg chg="mod">
          <ac:chgData name="Ellizeu Sena" userId="792df65c-95a3-428b-b315-5857ccabc50f" providerId="ADAL" clId="{F5F09DA5-CC2D-4141-8606-7FB5A598BE27}" dt="2024-11-06T20:13:03.159" v="2595" actId="20577"/>
          <ac:spMkLst>
            <pc:docMk/>
            <pc:sldMk cId="331989265" sldId="273"/>
            <ac:spMk id="30" creationId="{DCA2F2DB-1F6B-FB4B-A942-018BA29B0ACD}"/>
          </ac:spMkLst>
        </pc:spChg>
        <pc:picChg chg="add mod">
          <ac:chgData name="Ellizeu Sena" userId="792df65c-95a3-428b-b315-5857ccabc50f" providerId="ADAL" clId="{F5F09DA5-CC2D-4141-8606-7FB5A598BE27}" dt="2024-11-07T02:27:20.287" v="4191" actId="208"/>
          <ac:picMkLst>
            <pc:docMk/>
            <pc:sldMk cId="331989265" sldId="273"/>
            <ac:picMk id="7" creationId="{3C17BD99-5AA5-72BF-D79A-27507AB74C95}"/>
          </ac:picMkLst>
        </pc:picChg>
      </pc:sldChg>
      <pc:sldChg chg="del">
        <pc:chgData name="Ellizeu Sena" userId="792df65c-95a3-428b-b315-5857ccabc50f" providerId="ADAL" clId="{F5F09DA5-CC2D-4141-8606-7FB5A598BE27}" dt="2024-11-05T02:40:28.155" v="158" actId="47"/>
        <pc:sldMkLst>
          <pc:docMk/>
          <pc:sldMk cId="3157333191" sldId="274"/>
        </pc:sldMkLst>
      </pc:sldChg>
      <pc:sldChg chg="addSp delSp modSp mod modClrScheme delAnim modAnim chgLayout modNotesTx">
        <pc:chgData name="Ellizeu Sena" userId="792df65c-95a3-428b-b315-5857ccabc50f" providerId="ADAL" clId="{F5F09DA5-CC2D-4141-8606-7FB5A598BE27}" dt="2024-11-08T14:31:41.328" v="16044" actId="20577"/>
        <pc:sldMkLst>
          <pc:docMk/>
          <pc:sldMk cId="1334409336" sldId="275"/>
        </pc:sldMkLst>
        <pc:spChg chg="mod ord">
          <ac:chgData name="Ellizeu Sena" userId="792df65c-95a3-428b-b315-5857ccabc50f" providerId="ADAL" clId="{F5F09DA5-CC2D-4141-8606-7FB5A598BE27}" dt="2024-11-08T00:45:19.394" v="7364" actId="27636"/>
          <ac:spMkLst>
            <pc:docMk/>
            <pc:sldMk cId="1334409336" sldId="275"/>
            <ac:spMk id="2" creationId="{053089EF-643A-8909-8465-385B4EA2AA5B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4" creationId="{712CFFD1-54E5-C791-5CB0-FA5C23C6FC19}"/>
          </ac:spMkLst>
        </pc:spChg>
        <pc:spChg chg="mod ord">
          <ac:chgData name="Ellizeu Sena" userId="792df65c-95a3-428b-b315-5857ccabc50f" providerId="ADAL" clId="{F5F09DA5-CC2D-4141-8606-7FB5A598BE27}" dt="2024-11-08T00:45:19.237" v="7363" actId="700"/>
          <ac:spMkLst>
            <pc:docMk/>
            <pc:sldMk cId="1334409336" sldId="275"/>
            <ac:spMk id="6" creationId="{E5023A55-14F2-2433-7624-862F57502A73}"/>
          </ac:spMkLst>
        </pc:spChg>
        <pc:spChg chg="mod ord">
          <ac:chgData name="Ellizeu Sena" userId="792df65c-95a3-428b-b315-5857ccabc50f" providerId="ADAL" clId="{F5F09DA5-CC2D-4141-8606-7FB5A598BE27}" dt="2024-11-08T00:45:19.237" v="7363" actId="700"/>
          <ac:spMkLst>
            <pc:docMk/>
            <pc:sldMk cId="1334409336" sldId="275"/>
            <ac:spMk id="8" creationId="{364F6B05-9126-82DC-F247-3D2C6641493F}"/>
          </ac:spMkLst>
        </pc:spChg>
        <pc:spChg chg="mod ord">
          <ac:chgData name="Ellizeu Sena" userId="792df65c-95a3-428b-b315-5857ccabc50f" providerId="ADAL" clId="{F5F09DA5-CC2D-4141-8606-7FB5A598BE27}" dt="2024-11-08T00:45:19.237" v="7363" actId="700"/>
          <ac:spMkLst>
            <pc:docMk/>
            <pc:sldMk cId="1334409336" sldId="275"/>
            <ac:spMk id="9" creationId="{03FEA412-03EE-B83E-2785-3A2DF611692D}"/>
          </ac:spMkLst>
        </pc:spChg>
        <pc:spChg chg="add del mod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12" creationId="{4AF04ECD-F715-4BFB-3DAB-CFC0426CA16E}"/>
          </ac:spMkLst>
        </pc:spChg>
        <pc:spChg chg="add del mod">
          <ac:chgData name="Ellizeu Sena" userId="792df65c-95a3-428b-b315-5857ccabc50f" providerId="ADAL" clId="{F5F09DA5-CC2D-4141-8606-7FB5A598BE27}" dt="2024-11-08T00:44:50.254" v="7359" actId="478"/>
          <ac:spMkLst>
            <pc:docMk/>
            <pc:sldMk cId="1334409336" sldId="275"/>
            <ac:spMk id="16" creationId="{D1F5A96F-6411-CF97-4352-7987AAFEB9CC}"/>
          </ac:spMkLst>
        </pc:spChg>
        <pc:spChg chg="add del mod ord">
          <ac:chgData name="Ellizeu Sena" userId="792df65c-95a3-428b-b315-5857ccabc50f" providerId="ADAL" clId="{F5F09DA5-CC2D-4141-8606-7FB5A598BE27}" dt="2024-11-08T00:44:59.154" v="7362" actId="700"/>
          <ac:spMkLst>
            <pc:docMk/>
            <pc:sldMk cId="1334409336" sldId="275"/>
            <ac:spMk id="19" creationId="{A251D687-B7F7-DF34-B9B4-40B3B49B245C}"/>
          </ac:spMkLst>
        </pc:spChg>
        <pc:spChg chg="add del mod ord">
          <ac:chgData name="Ellizeu Sena" userId="792df65c-95a3-428b-b315-5857ccabc50f" providerId="ADAL" clId="{F5F09DA5-CC2D-4141-8606-7FB5A598BE27}" dt="2024-11-08T00:44:59.154" v="7362" actId="700"/>
          <ac:spMkLst>
            <pc:docMk/>
            <pc:sldMk cId="1334409336" sldId="275"/>
            <ac:spMk id="20" creationId="{87A4E84F-42B6-5DA5-8388-1C594C72426A}"/>
          </ac:spMkLst>
        </pc:spChg>
        <pc:spChg chg="add mod ord">
          <ac:chgData name="Ellizeu Sena" userId="792df65c-95a3-428b-b315-5857ccabc50f" providerId="ADAL" clId="{F5F09DA5-CC2D-4141-8606-7FB5A598BE27}" dt="2024-11-08T00:48:37.171" v="7610" actId="20577"/>
          <ac:spMkLst>
            <pc:docMk/>
            <pc:sldMk cId="1334409336" sldId="275"/>
            <ac:spMk id="21" creationId="{A3EEC58F-79F0-4C28-B416-5D038EC681BA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30" creationId="{19291AB1-E267-C3EB-2102-2EE9687DE2E7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31" creationId="{9C107D3E-52FC-60BE-0D93-C989DD7C5773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32" creationId="{085AA245-6AD4-A39A-0382-D6677E09CF19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33" creationId="{18CC2EA9-CD6F-B912-9B99-E7A2444089EB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34" creationId="{8841DA5B-2A85-3070-7018-D45D8565E9B8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37" creationId="{622F3AB5-ADD8-6CB2-4D3E-5BF2126D5725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41" creationId="{3B40301D-2DEB-7BD0-94FB-07E3CE06FAF9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51" creationId="{6D76482C-7CC7-44EB-AFC2-69A547DB5513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52" creationId="{18BC43DE-0A58-AF8E-0DF2-B6A5953F3556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53" creationId="{051C89AA-1BB1-70A8-6CF0-25740E8E044D}"/>
          </ac:spMkLst>
        </pc:spChg>
        <pc:spChg chg="del mod topLvl">
          <ac:chgData name="Ellizeu Sena" userId="792df65c-95a3-428b-b315-5857ccabc50f" providerId="ADAL" clId="{F5F09DA5-CC2D-4141-8606-7FB5A598BE27}" dt="2024-11-08T00:44:44.574" v="7357" actId="478"/>
          <ac:spMkLst>
            <pc:docMk/>
            <pc:sldMk cId="1334409336" sldId="275"/>
            <ac:spMk id="54" creationId="{A777E8E0-58EE-2F52-3383-95F407875646}"/>
          </ac:spMkLst>
        </pc:spChg>
        <pc:spChg chg="del mod topLvl">
          <ac:chgData name="Ellizeu Sena" userId="792df65c-95a3-428b-b315-5857ccabc50f" providerId="ADAL" clId="{F5F09DA5-CC2D-4141-8606-7FB5A598BE27}" dt="2024-11-08T00:44:48.465" v="7358" actId="478"/>
          <ac:spMkLst>
            <pc:docMk/>
            <pc:sldMk cId="1334409336" sldId="275"/>
            <ac:spMk id="55" creationId="{E430545D-8318-9823-6BE7-E3750BC1AD5B}"/>
          </ac:spMkLst>
        </pc:spChg>
        <pc:grpChg chg="del">
          <ac:chgData name="Ellizeu Sena" userId="792df65c-95a3-428b-b315-5857ccabc50f" providerId="ADAL" clId="{F5F09DA5-CC2D-4141-8606-7FB5A598BE27}" dt="2024-11-08T00:31:03.457" v="7295" actId="165"/>
          <ac:grpSpMkLst>
            <pc:docMk/>
            <pc:sldMk cId="1334409336" sldId="275"/>
            <ac:grpSpMk id="3" creationId="{CF4F743B-45BF-BA34-0D3C-DF04C96E5964}"/>
          </ac:grpSpMkLst>
        </pc:grpChg>
        <pc:cxnChg chg="add del mod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11" creationId="{D101237B-5A21-E664-DC91-0A766F1D8B7D}"/>
          </ac:cxnSpMkLst>
        </pc:cxnChg>
        <pc:cxnChg chg="add del mod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15" creationId="{4DE85F78-7D4E-82E0-318C-C7B769AE7BC7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35" creationId="{7B15FF21-5517-23A9-DA4C-5772E9B09D38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36" creationId="{9E8DF5AC-574C-FE97-4749-9C79EE0942CF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38" creationId="{73472232-78E3-0C28-59C7-FDACE8FFFD40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39" creationId="{5830A4E8-8BF2-CF7D-C497-ABF151D85864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40" creationId="{6377D8CE-F912-42D4-E4DD-F6F3550E0D6A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42" creationId="{DFA00E0D-A91A-9CC9-EDE6-988D093188AA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43" creationId="{AE63B3B9-3A5B-1978-D39F-FD46C0B7EBD8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44" creationId="{64D7526A-324A-9D56-D51D-4F1F00FCA3A7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45" creationId="{14CC11FD-1113-F6CD-9192-A3E440A3A7A7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46" creationId="{B00B1F6B-2214-A6C2-3A4F-6ADB5589A448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47" creationId="{1E44D1F2-86E3-3AD1-13EF-F873135DC68C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48" creationId="{C48AC877-E1C0-0DD4-9AE4-9BEEBF3AF8EB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49" creationId="{97B68DFE-98D0-18CD-813C-CF9594D83FC1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50" creationId="{7849BDCB-8473-5A4B-50D8-D82A1D460149}"/>
          </ac:cxnSpMkLst>
        </pc:cxnChg>
        <pc:cxnChg chg="del mod topLvl">
          <ac:chgData name="Ellizeu Sena" userId="792df65c-95a3-428b-b315-5857ccabc50f" providerId="ADAL" clId="{F5F09DA5-CC2D-4141-8606-7FB5A598BE27}" dt="2024-11-08T00:44:44.574" v="7357" actId="478"/>
          <ac:cxnSpMkLst>
            <pc:docMk/>
            <pc:sldMk cId="1334409336" sldId="275"/>
            <ac:cxnSpMk id="56" creationId="{45953C05-C5E4-A6DB-43FF-4F566CC282A5}"/>
          </ac:cxnSpMkLst>
        </pc:cxnChg>
      </pc:sldChg>
      <pc:sldChg chg="addSp delSp modSp mod delAnim modAnim chgLayout modNotesTx">
        <pc:chgData name="Ellizeu Sena" userId="792df65c-95a3-428b-b315-5857ccabc50f" providerId="ADAL" clId="{F5F09DA5-CC2D-4141-8606-7FB5A598BE27}" dt="2024-11-08T13:21:58.350" v="13216" actId="20577"/>
        <pc:sldMkLst>
          <pc:docMk/>
          <pc:sldMk cId="1779378843" sldId="276"/>
        </pc:sldMkLst>
        <pc:spChg chg="mod ord">
          <ac:chgData name="Ellizeu Sena" userId="792df65c-95a3-428b-b315-5857ccabc50f" providerId="ADAL" clId="{F5F09DA5-CC2D-4141-8606-7FB5A598BE27}" dt="2024-11-07T02:49:38.982" v="4628" actId="403"/>
          <ac:spMkLst>
            <pc:docMk/>
            <pc:sldMk cId="1779378843" sldId="276"/>
            <ac:spMk id="2" creationId="{07ED371E-4A99-87FB-C216-5DB7A6E604D2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5" creationId="{7E8617DA-F16F-FF1F-AC33-7A861E104371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6" creationId="{9899B105-2963-49C9-D09A-BB2179FA6810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7" creationId="{16F6ABB1-4CF1-BD99-8EC6-2848082B5CBE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8" creationId="{76E80FBD-0E05-EA76-444F-5E92151D5761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13" creationId="{2EF5940E-8368-6102-ED8E-500E7378FCCB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14" creationId="{674A41FB-82E1-31C4-9A88-A06CC9556A0E}"/>
          </ac:spMkLst>
        </pc:spChg>
        <pc:spChg chg="del mod topLvl">
          <ac:chgData name="Ellizeu Sena" userId="792df65c-95a3-428b-b315-5857ccabc50f" providerId="ADAL" clId="{F5F09DA5-CC2D-4141-8606-7FB5A598BE27}" dt="2024-11-06T21:41:29.767" v="3107" actId="478"/>
          <ac:spMkLst>
            <pc:docMk/>
            <pc:sldMk cId="1779378843" sldId="276"/>
            <ac:spMk id="15" creationId="{04A6D8BB-9841-7BAA-C8DB-D92F2A63DB90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28" creationId="{4280CD22-17FA-A936-51B6-67F5A8C11282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29" creationId="{D4B2CBA7-5716-B518-056D-A72860BE5576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41" creationId="{CB5B9848-152C-FBCF-69B5-31D46D70A713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42" creationId="{344C9680-DFAB-8974-0117-CE976B1D32E2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43" creationId="{4AA25DDA-DFF0-AC77-F72F-D44307FD357C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44" creationId="{F2D50EEF-6203-FC94-C120-5CEEEFFA5F08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45" creationId="{153BF87F-CEC5-2F38-2927-B6E9D3CC17A7}"/>
          </ac:spMkLst>
        </pc:spChg>
        <pc:spChg chg="del mod topLvl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46" creationId="{361AA139-4F99-C681-08C4-725751E29528}"/>
          </ac:spMkLst>
        </pc:spChg>
        <pc:spChg chg="mod">
          <ac:chgData name="Ellizeu Sena" userId="792df65c-95a3-428b-b315-5857ccabc50f" providerId="ADAL" clId="{F5F09DA5-CC2D-4141-8606-7FB5A598BE27}" dt="2024-11-06T18:57:34.665" v="2427" actId="165"/>
          <ac:spMkLst>
            <pc:docMk/>
            <pc:sldMk cId="1779378843" sldId="276"/>
            <ac:spMk id="47" creationId="{01CC1446-9290-905B-95BF-2C2C355BB2AA}"/>
          </ac:spMkLst>
        </pc:spChg>
        <pc:spChg chg="mod">
          <ac:chgData name="Ellizeu Sena" userId="792df65c-95a3-428b-b315-5857ccabc50f" providerId="ADAL" clId="{F5F09DA5-CC2D-4141-8606-7FB5A598BE27}" dt="2024-11-06T18:57:34.665" v="2427" actId="165"/>
          <ac:spMkLst>
            <pc:docMk/>
            <pc:sldMk cId="1779378843" sldId="276"/>
            <ac:spMk id="49" creationId="{2AB3F486-C4A6-508A-E8BA-510E05E2000B}"/>
          </ac:spMkLst>
        </pc:spChg>
        <pc:spChg chg="mod">
          <ac:chgData name="Ellizeu Sena" userId="792df65c-95a3-428b-b315-5857ccabc50f" providerId="ADAL" clId="{F5F09DA5-CC2D-4141-8606-7FB5A598BE27}" dt="2024-11-06T18:57:34.665" v="2427" actId="165"/>
          <ac:spMkLst>
            <pc:docMk/>
            <pc:sldMk cId="1779378843" sldId="276"/>
            <ac:spMk id="50" creationId="{0419DAA7-82E1-D3F1-BB88-8FE6B8C314D9}"/>
          </ac:spMkLst>
        </pc:spChg>
        <pc:spChg chg="mod">
          <ac:chgData name="Ellizeu Sena" userId="792df65c-95a3-428b-b315-5857ccabc50f" providerId="ADAL" clId="{F5F09DA5-CC2D-4141-8606-7FB5A598BE27}" dt="2024-11-06T18:57:34.665" v="2427" actId="165"/>
          <ac:spMkLst>
            <pc:docMk/>
            <pc:sldMk cId="1779378843" sldId="276"/>
            <ac:spMk id="51" creationId="{4124699C-D7A5-F4BB-BB46-029135603924}"/>
          </ac:spMkLst>
        </pc:spChg>
        <pc:spChg chg="mod">
          <ac:chgData name="Ellizeu Sena" userId="792df65c-95a3-428b-b315-5857ccabc50f" providerId="ADAL" clId="{F5F09DA5-CC2D-4141-8606-7FB5A598BE27}" dt="2024-11-06T18:57:34.665" v="2427" actId="165"/>
          <ac:spMkLst>
            <pc:docMk/>
            <pc:sldMk cId="1779378843" sldId="276"/>
            <ac:spMk id="53" creationId="{AD7EFBA2-B0D0-753A-C000-5BED27DD918F}"/>
          </ac:spMkLst>
        </pc:spChg>
        <pc:spChg chg="mod">
          <ac:chgData name="Ellizeu Sena" userId="792df65c-95a3-428b-b315-5857ccabc50f" providerId="ADAL" clId="{F5F09DA5-CC2D-4141-8606-7FB5A598BE27}" dt="2024-11-06T18:57:34.665" v="2427" actId="165"/>
          <ac:spMkLst>
            <pc:docMk/>
            <pc:sldMk cId="1779378843" sldId="276"/>
            <ac:spMk id="54" creationId="{6A538831-9A16-962C-C0AB-075B9C48531B}"/>
          </ac:spMkLst>
        </pc:spChg>
        <pc:spChg chg="mod">
          <ac:chgData name="Ellizeu Sena" userId="792df65c-95a3-428b-b315-5857ccabc50f" providerId="ADAL" clId="{F5F09DA5-CC2D-4141-8606-7FB5A598BE27}" dt="2024-11-06T18:57:34.665" v="2427" actId="165"/>
          <ac:spMkLst>
            <pc:docMk/>
            <pc:sldMk cId="1779378843" sldId="276"/>
            <ac:spMk id="55" creationId="{7F95CFBC-179A-4E17-09BD-4FCCC53F52D3}"/>
          </ac:spMkLst>
        </pc:spChg>
        <pc:spChg chg="mod">
          <ac:chgData name="Ellizeu Sena" userId="792df65c-95a3-428b-b315-5857ccabc50f" providerId="ADAL" clId="{F5F09DA5-CC2D-4141-8606-7FB5A598BE27}" dt="2024-11-06T18:57:34.665" v="2427" actId="165"/>
          <ac:spMkLst>
            <pc:docMk/>
            <pc:sldMk cId="1779378843" sldId="276"/>
            <ac:spMk id="57" creationId="{32A3422F-9B8E-F6B0-B96F-4D0A0F16876A}"/>
          </ac:spMkLst>
        </pc:spChg>
        <pc:spChg chg="mod">
          <ac:chgData name="Ellizeu Sena" userId="792df65c-95a3-428b-b315-5857ccabc50f" providerId="ADAL" clId="{F5F09DA5-CC2D-4141-8606-7FB5A598BE27}" dt="2024-11-06T18:57:34.665" v="2427" actId="165"/>
          <ac:spMkLst>
            <pc:docMk/>
            <pc:sldMk cId="1779378843" sldId="276"/>
            <ac:spMk id="58" creationId="{039D80D2-06B8-031A-2548-212AB0E2039D}"/>
          </ac:spMkLst>
        </pc:spChg>
        <pc:spChg chg="del mod">
          <ac:chgData name="Ellizeu Sena" userId="792df65c-95a3-428b-b315-5857ccabc50f" providerId="ADAL" clId="{F5F09DA5-CC2D-4141-8606-7FB5A598BE27}" dt="2024-11-06T21:41:32.640" v="3108" actId="478"/>
          <ac:spMkLst>
            <pc:docMk/>
            <pc:sldMk cId="1779378843" sldId="276"/>
            <ac:spMk id="59" creationId="{CF5BBD8E-5508-D84B-B070-5D58D30826D6}"/>
          </ac:spMkLst>
        </pc:spChg>
        <pc:spChg chg="del mod">
          <ac:chgData name="Ellizeu Sena" userId="792df65c-95a3-428b-b315-5857ccabc50f" providerId="ADAL" clId="{F5F09DA5-CC2D-4141-8606-7FB5A598BE27}" dt="2024-11-06T21:41:25.859" v="3106" actId="478"/>
          <ac:spMkLst>
            <pc:docMk/>
            <pc:sldMk cId="1779378843" sldId="276"/>
            <ac:spMk id="60" creationId="{EBD7AA9F-F7FD-595D-A301-140D4F38CEEC}"/>
          </ac:spMkLst>
        </pc:spChg>
        <pc:spChg chg="mod ord">
          <ac:chgData name="Ellizeu Sena" userId="792df65c-95a3-428b-b315-5857ccabc50f" providerId="ADAL" clId="{F5F09DA5-CC2D-4141-8606-7FB5A598BE27}" dt="2024-11-06T21:41:38.637" v="3109" actId="700"/>
          <ac:spMkLst>
            <pc:docMk/>
            <pc:sldMk cId="1779378843" sldId="276"/>
            <ac:spMk id="62" creationId="{DBA92B3E-35A5-4761-6E7F-583B9C746CAF}"/>
          </ac:spMkLst>
        </pc:spChg>
        <pc:spChg chg="mod ord">
          <ac:chgData name="Ellizeu Sena" userId="792df65c-95a3-428b-b315-5857ccabc50f" providerId="ADAL" clId="{F5F09DA5-CC2D-4141-8606-7FB5A598BE27}" dt="2024-11-06T21:41:38.637" v="3109" actId="700"/>
          <ac:spMkLst>
            <pc:docMk/>
            <pc:sldMk cId="1779378843" sldId="276"/>
            <ac:spMk id="64" creationId="{175E33B4-5F31-1255-F939-FD702ED65211}"/>
          </ac:spMkLst>
        </pc:spChg>
        <pc:spChg chg="mod ord">
          <ac:chgData name="Ellizeu Sena" userId="792df65c-95a3-428b-b315-5857ccabc50f" providerId="ADAL" clId="{F5F09DA5-CC2D-4141-8606-7FB5A598BE27}" dt="2024-11-06T21:41:38.637" v="3109" actId="700"/>
          <ac:spMkLst>
            <pc:docMk/>
            <pc:sldMk cId="1779378843" sldId="276"/>
            <ac:spMk id="65" creationId="{B9C8ACAF-3BF2-84E6-ED73-ED930D94EF9B}"/>
          </ac:spMkLst>
        </pc:spChg>
        <pc:spChg chg="add mod ord">
          <ac:chgData name="Ellizeu Sena" userId="792df65c-95a3-428b-b315-5857ccabc50f" providerId="ADAL" clId="{F5F09DA5-CC2D-4141-8606-7FB5A598BE27}" dt="2024-11-06T21:57:34.833" v="3531" actId="403"/>
          <ac:spMkLst>
            <pc:docMk/>
            <pc:sldMk cId="1779378843" sldId="276"/>
            <ac:spMk id="66" creationId="{CF1B4092-F344-0153-3F54-F6C3294CD2BA}"/>
          </ac:spMkLst>
        </pc:spChg>
        <pc:grpChg chg="del mod">
          <ac:chgData name="Ellizeu Sena" userId="792df65c-95a3-428b-b315-5857ccabc50f" providerId="ADAL" clId="{F5F09DA5-CC2D-4141-8606-7FB5A598BE27}" dt="2024-11-06T18:57:34.665" v="2427" actId="165"/>
          <ac:grpSpMkLst>
            <pc:docMk/>
            <pc:sldMk cId="1779378843" sldId="276"/>
            <ac:grpSpMk id="4" creationId="{8C696DA7-2135-9DAF-034F-9751E1E18710}"/>
          </ac:grpSpMkLst>
        </pc:grpChg>
        <pc:grpChg chg="del mod topLvl">
          <ac:chgData name="Ellizeu Sena" userId="792df65c-95a3-428b-b315-5857ccabc50f" providerId="ADAL" clId="{F5F09DA5-CC2D-4141-8606-7FB5A598BE27}" dt="2024-11-06T21:41:32.640" v="3108" actId="478"/>
          <ac:grpSpMkLst>
            <pc:docMk/>
            <pc:sldMk cId="1779378843" sldId="276"/>
            <ac:grpSpMk id="36" creationId="{89696ABC-0FDB-5379-89FC-CA1F1B35FBE6}"/>
          </ac:grpSpMkLst>
        </pc:grpChg>
        <pc:grpChg chg="del mod topLvl">
          <ac:chgData name="Ellizeu Sena" userId="792df65c-95a3-428b-b315-5857ccabc50f" providerId="ADAL" clId="{F5F09DA5-CC2D-4141-8606-7FB5A598BE27}" dt="2024-11-06T21:41:32.640" v="3108" actId="478"/>
          <ac:grpSpMkLst>
            <pc:docMk/>
            <pc:sldMk cId="1779378843" sldId="276"/>
            <ac:grpSpMk id="37" creationId="{84E9C202-08C7-473A-73B5-C2462551B447}"/>
          </ac:grpSpMkLst>
        </pc:grpChg>
        <pc:grpChg chg="del mod topLvl">
          <ac:chgData name="Ellizeu Sena" userId="792df65c-95a3-428b-b315-5857ccabc50f" providerId="ADAL" clId="{F5F09DA5-CC2D-4141-8606-7FB5A598BE27}" dt="2024-11-06T21:41:32.640" v="3108" actId="478"/>
          <ac:grpSpMkLst>
            <pc:docMk/>
            <pc:sldMk cId="1779378843" sldId="276"/>
            <ac:grpSpMk id="38" creationId="{A333226E-D482-AE4C-A7FA-9E50BBC9AF5A}"/>
          </ac:grpSpMkLst>
        </pc:grpChg>
        <pc:grpChg chg="mod">
          <ac:chgData name="Ellizeu Sena" userId="792df65c-95a3-428b-b315-5857ccabc50f" providerId="ADAL" clId="{F5F09DA5-CC2D-4141-8606-7FB5A598BE27}" dt="2024-11-06T18:57:34.665" v="2427" actId="165"/>
          <ac:grpSpMkLst>
            <pc:docMk/>
            <pc:sldMk cId="1779378843" sldId="276"/>
            <ac:grpSpMk id="48" creationId="{1436A325-E378-63EE-8CF9-BA5015F0D0BF}"/>
          </ac:grpSpMkLst>
        </pc:grpChg>
        <pc:grpChg chg="mod">
          <ac:chgData name="Ellizeu Sena" userId="792df65c-95a3-428b-b315-5857ccabc50f" providerId="ADAL" clId="{F5F09DA5-CC2D-4141-8606-7FB5A598BE27}" dt="2024-11-06T18:57:34.665" v="2427" actId="165"/>
          <ac:grpSpMkLst>
            <pc:docMk/>
            <pc:sldMk cId="1779378843" sldId="276"/>
            <ac:grpSpMk id="52" creationId="{89D18DAB-7EBE-399C-C4D9-A7A38337372D}"/>
          </ac:grpSpMkLst>
        </pc:grpChg>
        <pc:grpChg chg="mod">
          <ac:chgData name="Ellizeu Sena" userId="792df65c-95a3-428b-b315-5857ccabc50f" providerId="ADAL" clId="{F5F09DA5-CC2D-4141-8606-7FB5A598BE27}" dt="2024-11-06T18:57:34.665" v="2427" actId="165"/>
          <ac:grpSpMkLst>
            <pc:docMk/>
            <pc:sldMk cId="1779378843" sldId="276"/>
            <ac:grpSpMk id="56" creationId="{64BD0C1F-CB42-6FE5-F633-D1D709D11B21}"/>
          </ac:grpSpMkLst>
        </pc:grp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9" creationId="{2713FCBE-A441-CA77-6EE7-2416C293C020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10" creationId="{E31E7EAE-329B-83E5-9B5F-36F019A822C0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11" creationId="{77968DBF-BC90-0803-14AF-8F16F4811F07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12" creationId="{34C58F64-DA6C-D371-90BA-D6E52579D05B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16" creationId="{FFBB2137-1027-16C9-98A2-11E2EB2F063F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17" creationId="{E07DA5AA-7D2E-83A4-97AC-783C65FDFE76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18" creationId="{6BA73E39-0511-A994-6CDC-E339997BCA6D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19" creationId="{ED260623-D136-758E-E2EE-C2164B05FDFB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20" creationId="{000EE1B5-4A1B-AF23-C975-E1D0BF20BC2A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21" creationId="{6454E00C-A933-85BE-DB13-DB4BA0E79393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22" creationId="{7D477891-5D53-94D7-E16C-080AD4A96801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23" creationId="{BF47423B-EE34-AA18-1E3B-74C5A900181D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24" creationId="{300AAFBF-D005-343B-3A24-E334DE7DF888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25" creationId="{04C4D46A-2497-795F-30D5-6971E8CA3E9F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26" creationId="{0F434F00-F59E-AF41-7F98-66B22BD53882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27" creationId="{8FD7D5A3-A224-11CD-C7A2-8C292EE77124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30" creationId="{AA977B65-8AA3-76A1-565C-B46D656E8748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31" creationId="{D5200BFE-2BCE-130F-377D-01928894B455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32" creationId="{071F4F17-80E7-74CD-4DE6-4FF68B133785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33" creationId="{91DFAE19-2715-9191-D76F-DE27ED721CE6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34" creationId="{00525FA3-5EC5-E865-2229-1E968D5F0DBC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35" creationId="{1107CD62-2B6E-0066-8109-2E51752E0531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39" creationId="{EE3FFED1-FA68-5D86-2F4A-640F32E435B3}"/>
          </ac:cxnSpMkLst>
        </pc:cxnChg>
        <pc:cxnChg chg="del mod topLvl">
          <ac:chgData name="Ellizeu Sena" userId="792df65c-95a3-428b-b315-5857ccabc50f" providerId="ADAL" clId="{F5F09DA5-CC2D-4141-8606-7FB5A598BE27}" dt="2024-11-06T21:41:32.640" v="3108" actId="478"/>
          <ac:cxnSpMkLst>
            <pc:docMk/>
            <pc:sldMk cId="1779378843" sldId="276"/>
            <ac:cxnSpMk id="40" creationId="{50240EFB-06D2-2680-3892-7AE2428AE8F9}"/>
          </ac:cxnSpMkLst>
        </pc:cxnChg>
      </pc:sldChg>
      <pc:sldChg chg="addSp delSp modSp new mod modNotesTx">
        <pc:chgData name="Ellizeu Sena" userId="792df65c-95a3-428b-b315-5857ccabc50f" providerId="ADAL" clId="{F5F09DA5-CC2D-4141-8606-7FB5A598BE27}" dt="2024-11-08T13:36:35.226" v="14026" actId="20577"/>
        <pc:sldMkLst>
          <pc:docMk/>
          <pc:sldMk cId="207162275" sldId="277"/>
        </pc:sldMkLst>
        <pc:spChg chg="mod">
          <ac:chgData name="Ellizeu Sena" userId="792df65c-95a3-428b-b315-5857ccabc50f" providerId="ADAL" clId="{F5F09DA5-CC2D-4141-8606-7FB5A598BE27}" dt="2024-11-08T03:41:48.070" v="10652" actId="20577"/>
          <ac:spMkLst>
            <pc:docMk/>
            <pc:sldMk cId="207162275" sldId="277"/>
            <ac:spMk id="2" creationId="{90EDC654-BF87-50BF-2117-C9F4C7C7E2D6}"/>
          </ac:spMkLst>
        </pc:spChg>
        <pc:spChg chg="del">
          <ac:chgData name="Ellizeu Sena" userId="792df65c-95a3-428b-b315-5857ccabc50f" providerId="ADAL" clId="{F5F09DA5-CC2D-4141-8606-7FB5A598BE27}" dt="2024-10-04T18:45:00.156" v="62" actId="478"/>
          <ac:spMkLst>
            <pc:docMk/>
            <pc:sldMk cId="207162275" sldId="277"/>
            <ac:spMk id="3" creationId="{1F7BDAD9-8692-F273-AA82-52A64B8ADEE8}"/>
          </ac:spMkLst>
        </pc:spChg>
        <pc:spChg chg="del">
          <ac:chgData name="Ellizeu Sena" userId="792df65c-95a3-428b-b315-5857ccabc50f" providerId="ADAL" clId="{F5F09DA5-CC2D-4141-8606-7FB5A598BE27}" dt="2024-11-08T03:39:22.672" v="10566" actId="478"/>
          <ac:spMkLst>
            <pc:docMk/>
            <pc:sldMk cId="207162275" sldId="277"/>
            <ac:spMk id="4" creationId="{FB650B01-A9A1-8793-D3A0-960818C61AA4}"/>
          </ac:spMkLst>
        </pc:spChg>
        <pc:spChg chg="add mod ord">
          <ac:chgData name="Ellizeu Sena" userId="792df65c-95a3-428b-b315-5857ccabc50f" providerId="ADAL" clId="{F5F09DA5-CC2D-4141-8606-7FB5A598BE27}" dt="2024-11-07T02:54:53.920" v="4705"/>
          <ac:spMkLst>
            <pc:docMk/>
            <pc:sldMk cId="207162275" sldId="277"/>
            <ac:spMk id="10" creationId="{75A09A5F-9949-34F9-F7BD-476439D27A5E}"/>
          </ac:spMkLst>
        </pc:spChg>
        <pc:spChg chg="add del mod">
          <ac:chgData name="Ellizeu Sena" userId="792df65c-95a3-428b-b315-5857ccabc50f" providerId="ADAL" clId="{F5F09DA5-CC2D-4141-8606-7FB5A598BE27}" dt="2024-11-08T03:39:53.717" v="10571" actId="478"/>
          <ac:spMkLst>
            <pc:docMk/>
            <pc:sldMk cId="207162275" sldId="277"/>
            <ac:spMk id="11" creationId="{FA71AB23-1722-F7D5-56A4-20F87A660170}"/>
          </ac:spMkLst>
        </pc:spChg>
        <pc:picChg chg="add del mod">
          <ac:chgData name="Ellizeu Sena" userId="792df65c-95a3-428b-b315-5857ccabc50f" providerId="ADAL" clId="{F5F09DA5-CC2D-4141-8606-7FB5A598BE27}" dt="2024-11-08T03:39:00.593" v="10559" actId="478"/>
          <ac:picMkLst>
            <pc:docMk/>
            <pc:sldMk cId="207162275" sldId="277"/>
            <ac:picMk id="6" creationId="{C62BED41-D14E-47C7-8478-08F22D6AAD1F}"/>
          </ac:picMkLst>
        </pc:picChg>
        <pc:picChg chg="add mod">
          <ac:chgData name="Ellizeu Sena" userId="792df65c-95a3-428b-b315-5857ccabc50f" providerId="ADAL" clId="{F5F09DA5-CC2D-4141-8606-7FB5A598BE27}" dt="2024-11-08T03:39:49.240" v="10570" actId="1076"/>
          <ac:picMkLst>
            <pc:docMk/>
            <pc:sldMk cId="207162275" sldId="277"/>
            <ac:picMk id="1026" creationId="{5FF94590-4C14-E775-0AB2-F8E7B4627D7F}"/>
          </ac:picMkLst>
        </pc:picChg>
      </pc:sldChg>
      <pc:sldChg chg="addSp delSp modSp add mod modNotesTx">
        <pc:chgData name="Ellizeu Sena" userId="792df65c-95a3-428b-b315-5857ccabc50f" providerId="ADAL" clId="{F5F09DA5-CC2D-4141-8606-7FB5A598BE27}" dt="2024-11-08T13:47:05.482" v="14415" actId="20577"/>
        <pc:sldMkLst>
          <pc:docMk/>
          <pc:sldMk cId="3452273566" sldId="278"/>
        </pc:sldMkLst>
        <pc:spChg chg="mod">
          <ac:chgData name="Ellizeu Sena" userId="792df65c-95a3-428b-b315-5857ccabc50f" providerId="ADAL" clId="{F5F09DA5-CC2D-4141-8606-7FB5A598BE27}" dt="2024-11-08T03:43:29.764" v="10712" actId="14100"/>
          <ac:spMkLst>
            <pc:docMk/>
            <pc:sldMk cId="3452273566" sldId="278"/>
            <ac:spMk id="2" creationId="{90EDC654-BF87-50BF-2117-C9F4C7C7E2D6}"/>
          </ac:spMkLst>
        </pc:spChg>
        <pc:spChg chg="del">
          <ac:chgData name="Ellizeu Sena" userId="792df65c-95a3-428b-b315-5857ccabc50f" providerId="ADAL" clId="{F5F09DA5-CC2D-4141-8606-7FB5A598BE27}" dt="2024-11-08T03:42:40.466" v="10663" actId="478"/>
          <ac:spMkLst>
            <pc:docMk/>
            <pc:sldMk cId="3452273566" sldId="278"/>
            <ac:spMk id="4" creationId="{FB650B01-A9A1-8793-D3A0-960818C61AA4}"/>
          </ac:spMkLst>
        </pc:spChg>
        <pc:spChg chg="add mod ord">
          <ac:chgData name="Ellizeu Sena" userId="792df65c-95a3-428b-b315-5857ccabc50f" providerId="ADAL" clId="{F5F09DA5-CC2D-4141-8606-7FB5A598BE27}" dt="2024-11-07T02:55:18.555" v="4712"/>
          <ac:spMkLst>
            <pc:docMk/>
            <pc:sldMk cId="3452273566" sldId="278"/>
            <ac:spMk id="10" creationId="{8528D56D-C9C4-3B09-BB37-DDEF4D109D5C}"/>
          </ac:spMkLst>
        </pc:spChg>
        <pc:picChg chg="add del">
          <ac:chgData name="Ellizeu Sena" userId="792df65c-95a3-428b-b315-5857ccabc50f" providerId="ADAL" clId="{F5F09DA5-CC2D-4141-8606-7FB5A598BE27}" dt="2024-10-04T18:45:49.613" v="80" actId="478"/>
          <ac:picMkLst>
            <pc:docMk/>
            <pc:sldMk cId="3452273566" sldId="278"/>
            <ac:picMk id="5" creationId="{1165362C-9469-6A47-B8BF-3FC91F225B47}"/>
          </ac:picMkLst>
        </pc:picChg>
        <pc:picChg chg="del mod">
          <ac:chgData name="Ellizeu Sena" userId="792df65c-95a3-428b-b315-5857ccabc50f" providerId="ADAL" clId="{F5F09DA5-CC2D-4141-8606-7FB5A598BE27}" dt="2024-11-08T03:42:37.201" v="10662" actId="478"/>
          <ac:picMkLst>
            <pc:docMk/>
            <pc:sldMk cId="3452273566" sldId="278"/>
            <ac:picMk id="6" creationId="{C62BED41-D14E-47C7-8478-08F22D6AAD1F}"/>
          </ac:picMkLst>
        </pc:picChg>
        <pc:picChg chg="add del">
          <ac:chgData name="Ellizeu Sena" userId="792df65c-95a3-428b-b315-5857ccabc50f" providerId="ADAL" clId="{F5F09DA5-CC2D-4141-8606-7FB5A598BE27}" dt="2024-10-04T18:45:59.673" v="83" actId="22"/>
          <ac:picMkLst>
            <pc:docMk/>
            <pc:sldMk cId="3452273566" sldId="278"/>
            <ac:picMk id="8" creationId="{0228B802-23FE-DE54-7686-E0B7D4169D23}"/>
          </ac:picMkLst>
        </pc:picChg>
        <pc:picChg chg="add mod">
          <ac:chgData name="Ellizeu Sena" userId="792df65c-95a3-428b-b315-5857ccabc50f" providerId="ADAL" clId="{F5F09DA5-CC2D-4141-8606-7FB5A598BE27}" dt="2024-11-08T03:43:03.046" v="10666" actId="1076"/>
          <ac:picMkLst>
            <pc:docMk/>
            <pc:sldMk cId="3452273566" sldId="278"/>
            <ac:picMk id="2050" creationId="{830938F5-2AA7-FB15-E24E-E373B48D136E}"/>
          </ac:picMkLst>
        </pc:picChg>
      </pc:sldChg>
      <pc:sldChg chg="addSp delSp modSp add mod modNotesTx">
        <pc:chgData name="Ellizeu Sena" userId="792df65c-95a3-428b-b315-5857ccabc50f" providerId="ADAL" clId="{F5F09DA5-CC2D-4141-8606-7FB5A598BE27}" dt="2024-11-08T13:54:04.888" v="14566" actId="20577"/>
        <pc:sldMkLst>
          <pc:docMk/>
          <pc:sldMk cId="88032553" sldId="279"/>
        </pc:sldMkLst>
        <pc:spChg chg="mod">
          <ac:chgData name="Ellizeu Sena" userId="792df65c-95a3-428b-b315-5857ccabc50f" providerId="ADAL" clId="{F5F09DA5-CC2D-4141-8606-7FB5A598BE27}" dt="2024-11-08T03:45:19.101" v="10790" actId="14100"/>
          <ac:spMkLst>
            <pc:docMk/>
            <pc:sldMk cId="88032553" sldId="279"/>
            <ac:spMk id="2" creationId="{90EDC654-BF87-50BF-2117-C9F4C7C7E2D6}"/>
          </ac:spMkLst>
        </pc:spChg>
        <pc:spChg chg="del">
          <ac:chgData name="Ellizeu Sena" userId="792df65c-95a3-428b-b315-5857ccabc50f" providerId="ADAL" clId="{F5F09DA5-CC2D-4141-8606-7FB5A598BE27}" dt="2024-11-08T03:44:58.299" v="10741" actId="478"/>
          <ac:spMkLst>
            <pc:docMk/>
            <pc:sldMk cId="88032553" sldId="279"/>
            <ac:spMk id="4" creationId="{FB650B01-A9A1-8793-D3A0-960818C61AA4}"/>
          </ac:spMkLst>
        </pc:spChg>
        <pc:spChg chg="add mod ord">
          <ac:chgData name="Ellizeu Sena" userId="792df65c-95a3-428b-b315-5857ccabc50f" providerId="ADAL" clId="{F5F09DA5-CC2D-4141-8606-7FB5A598BE27}" dt="2024-11-07T02:55:31.518" v="4717"/>
          <ac:spMkLst>
            <pc:docMk/>
            <pc:sldMk cId="88032553" sldId="279"/>
            <ac:spMk id="10" creationId="{7F1907A0-82DB-ACF0-8358-C1AC53A8B34E}"/>
          </ac:spMkLst>
        </pc:spChg>
        <pc:picChg chg="del mod">
          <ac:chgData name="Ellizeu Sena" userId="792df65c-95a3-428b-b315-5857ccabc50f" providerId="ADAL" clId="{F5F09DA5-CC2D-4141-8606-7FB5A598BE27}" dt="2024-11-08T03:44:44.452" v="10738" actId="478"/>
          <ac:picMkLst>
            <pc:docMk/>
            <pc:sldMk cId="88032553" sldId="279"/>
            <ac:picMk id="6" creationId="{C62BED41-D14E-47C7-8478-08F22D6AAD1F}"/>
          </ac:picMkLst>
        </pc:picChg>
        <pc:picChg chg="add mod">
          <ac:chgData name="Ellizeu Sena" userId="792df65c-95a3-428b-b315-5857ccabc50f" providerId="ADAL" clId="{F5F09DA5-CC2D-4141-8606-7FB5A598BE27}" dt="2024-11-08T03:45:02.649" v="10742" actId="1076"/>
          <ac:picMkLst>
            <pc:docMk/>
            <pc:sldMk cId="88032553" sldId="279"/>
            <ac:picMk id="4098" creationId="{6256F2F3-0FFB-A7CC-956F-2DDB7886231F}"/>
          </ac:picMkLst>
        </pc:picChg>
      </pc:sldChg>
      <pc:sldChg chg="addSp delSp modSp add mod modNotesTx">
        <pc:chgData name="Ellizeu Sena" userId="792df65c-95a3-428b-b315-5857ccabc50f" providerId="ADAL" clId="{F5F09DA5-CC2D-4141-8606-7FB5A598BE27}" dt="2024-11-08T14:01:01.336" v="14761" actId="20577"/>
        <pc:sldMkLst>
          <pc:docMk/>
          <pc:sldMk cId="387894913" sldId="280"/>
        </pc:sldMkLst>
        <pc:spChg chg="mod">
          <ac:chgData name="Ellizeu Sena" userId="792df65c-95a3-428b-b315-5857ccabc50f" providerId="ADAL" clId="{F5F09DA5-CC2D-4141-8606-7FB5A598BE27}" dt="2024-11-08T03:46:47.955" v="10853" actId="14100"/>
          <ac:spMkLst>
            <pc:docMk/>
            <pc:sldMk cId="387894913" sldId="280"/>
            <ac:spMk id="2" creationId="{90EDC654-BF87-50BF-2117-C9F4C7C7E2D6}"/>
          </ac:spMkLst>
        </pc:spChg>
        <pc:spChg chg="del">
          <ac:chgData name="Ellizeu Sena" userId="792df65c-95a3-428b-b315-5857ccabc50f" providerId="ADAL" clId="{F5F09DA5-CC2D-4141-8606-7FB5A598BE27}" dt="2024-11-08T03:46:21.709" v="10813" actId="478"/>
          <ac:spMkLst>
            <pc:docMk/>
            <pc:sldMk cId="387894913" sldId="280"/>
            <ac:spMk id="4" creationId="{FB650B01-A9A1-8793-D3A0-960818C61AA4}"/>
          </ac:spMkLst>
        </pc:spChg>
        <pc:spChg chg="add mod ord">
          <ac:chgData name="Ellizeu Sena" userId="792df65c-95a3-428b-b315-5857ccabc50f" providerId="ADAL" clId="{F5F09DA5-CC2D-4141-8606-7FB5A598BE27}" dt="2024-11-07T02:55:45.928" v="4722"/>
          <ac:spMkLst>
            <pc:docMk/>
            <pc:sldMk cId="387894913" sldId="280"/>
            <ac:spMk id="10" creationId="{C9CE460B-BD36-D55B-D722-6DEC9F15DED9}"/>
          </ac:spMkLst>
        </pc:spChg>
        <pc:picChg chg="del">
          <ac:chgData name="Ellizeu Sena" userId="792df65c-95a3-428b-b315-5857ccabc50f" providerId="ADAL" clId="{F5F09DA5-CC2D-4141-8606-7FB5A598BE27}" dt="2024-11-08T03:46:20.315" v="10812" actId="478"/>
          <ac:picMkLst>
            <pc:docMk/>
            <pc:sldMk cId="387894913" sldId="280"/>
            <ac:picMk id="6" creationId="{C62BED41-D14E-47C7-8478-08F22D6AAD1F}"/>
          </ac:picMkLst>
        </pc:picChg>
        <pc:picChg chg="add mod">
          <ac:chgData name="Ellizeu Sena" userId="792df65c-95a3-428b-b315-5857ccabc50f" providerId="ADAL" clId="{F5F09DA5-CC2D-4141-8606-7FB5A598BE27}" dt="2024-11-08T13:58:47.857" v="14650" actId="14826"/>
          <ac:picMkLst>
            <pc:docMk/>
            <pc:sldMk cId="387894913" sldId="280"/>
            <ac:picMk id="6146" creationId="{680673E3-BB14-9AAB-04A0-D10F1F87B98C}"/>
          </ac:picMkLst>
        </pc:picChg>
      </pc:sldChg>
      <pc:sldChg chg="modSp new mod ord">
        <pc:chgData name="Ellizeu Sena" userId="792df65c-95a3-428b-b315-5857ccabc50f" providerId="ADAL" clId="{F5F09DA5-CC2D-4141-8606-7FB5A598BE27}" dt="2024-11-08T14:06:24.120" v="15080" actId="20577"/>
        <pc:sldMkLst>
          <pc:docMk/>
          <pc:sldMk cId="1876604633" sldId="281"/>
        </pc:sldMkLst>
        <pc:spChg chg="mod">
          <ac:chgData name="Ellizeu Sena" userId="792df65c-95a3-428b-b315-5857ccabc50f" providerId="ADAL" clId="{F5F09DA5-CC2D-4141-8606-7FB5A598BE27}" dt="2024-11-05T03:13:12.929" v="601" actId="20577"/>
          <ac:spMkLst>
            <pc:docMk/>
            <pc:sldMk cId="1876604633" sldId="281"/>
            <ac:spMk id="2" creationId="{CF51D3FB-BEB9-2437-AF0E-1E86095E2EDB}"/>
          </ac:spMkLst>
        </pc:spChg>
        <pc:spChg chg="mod">
          <ac:chgData name="Ellizeu Sena" userId="792df65c-95a3-428b-b315-5857ccabc50f" providerId="ADAL" clId="{F5F09DA5-CC2D-4141-8606-7FB5A598BE27}" dt="2024-11-08T14:06:24.120" v="15080" actId="20577"/>
          <ac:spMkLst>
            <pc:docMk/>
            <pc:sldMk cId="1876604633" sldId="281"/>
            <ac:spMk id="3" creationId="{B709C37B-5AC0-40A0-7FA7-49E13DB088C3}"/>
          </ac:spMkLst>
        </pc:spChg>
      </pc:sldChg>
      <pc:sldChg chg="addSp delSp modSp new del mod modClrScheme chgLayout">
        <pc:chgData name="Ellizeu Sena" userId="792df65c-95a3-428b-b315-5857ccabc50f" providerId="ADAL" clId="{F5F09DA5-CC2D-4141-8606-7FB5A598BE27}" dt="2024-11-05T02:40:28.155" v="158" actId="47"/>
        <pc:sldMkLst>
          <pc:docMk/>
          <pc:sldMk cId="2458008931" sldId="282"/>
        </pc:sldMkLst>
        <pc:spChg chg="del mod ord">
          <ac:chgData name="Ellizeu Sena" userId="792df65c-95a3-428b-b315-5857ccabc50f" providerId="ADAL" clId="{F5F09DA5-CC2D-4141-8606-7FB5A598BE27}" dt="2024-11-05T02:31:23.339" v="139" actId="700"/>
          <ac:spMkLst>
            <pc:docMk/>
            <pc:sldMk cId="2458008931" sldId="282"/>
            <ac:spMk id="2" creationId="{08059047-61A8-0E82-5A31-45105186FABC}"/>
          </ac:spMkLst>
        </pc:spChg>
        <pc:spChg chg="del mod ord">
          <ac:chgData name="Ellizeu Sena" userId="792df65c-95a3-428b-b315-5857ccabc50f" providerId="ADAL" clId="{F5F09DA5-CC2D-4141-8606-7FB5A598BE27}" dt="2024-11-05T02:31:23.339" v="139" actId="700"/>
          <ac:spMkLst>
            <pc:docMk/>
            <pc:sldMk cId="2458008931" sldId="282"/>
            <ac:spMk id="3" creationId="{BCA5FFA1-9647-6C38-679B-C90B14B0DCBA}"/>
          </ac:spMkLst>
        </pc:spChg>
        <pc:spChg chg="del">
          <ac:chgData name="Ellizeu Sena" userId="792df65c-95a3-428b-b315-5857ccabc50f" providerId="ADAL" clId="{F5F09DA5-CC2D-4141-8606-7FB5A598BE27}" dt="2024-11-05T02:31:23.339" v="139" actId="700"/>
          <ac:spMkLst>
            <pc:docMk/>
            <pc:sldMk cId="2458008931" sldId="282"/>
            <ac:spMk id="4" creationId="{D24C97BE-3794-6249-74AE-0A293054B309}"/>
          </ac:spMkLst>
        </pc:spChg>
        <pc:spChg chg="add del mod ord">
          <ac:chgData name="Ellizeu Sena" userId="792df65c-95a3-428b-b315-5857ccabc50f" providerId="ADAL" clId="{F5F09DA5-CC2D-4141-8606-7FB5A598BE27}" dt="2024-11-05T02:31:50.165" v="141" actId="700"/>
          <ac:spMkLst>
            <pc:docMk/>
            <pc:sldMk cId="2458008931" sldId="282"/>
            <ac:spMk id="5" creationId="{D74A65D5-FFBD-5DC1-63E1-8599FCC87380}"/>
          </ac:spMkLst>
        </pc:spChg>
        <pc:spChg chg="add del mod ord">
          <ac:chgData name="Ellizeu Sena" userId="792df65c-95a3-428b-b315-5857ccabc50f" providerId="ADAL" clId="{F5F09DA5-CC2D-4141-8606-7FB5A598BE27}" dt="2024-11-05T02:31:50.165" v="141" actId="700"/>
          <ac:spMkLst>
            <pc:docMk/>
            <pc:sldMk cId="2458008931" sldId="282"/>
            <ac:spMk id="6" creationId="{D1E11759-8DFE-C821-FC88-27DACA8C4781}"/>
          </ac:spMkLst>
        </pc:spChg>
        <pc:spChg chg="add del mod ord">
          <ac:chgData name="Ellizeu Sena" userId="792df65c-95a3-428b-b315-5857ccabc50f" providerId="ADAL" clId="{F5F09DA5-CC2D-4141-8606-7FB5A598BE27}" dt="2024-11-05T02:31:50.165" v="141" actId="700"/>
          <ac:spMkLst>
            <pc:docMk/>
            <pc:sldMk cId="2458008931" sldId="282"/>
            <ac:spMk id="7" creationId="{EB0B30A4-6518-C7A5-8AF5-7E9E1235F2CE}"/>
          </ac:spMkLst>
        </pc:spChg>
        <pc:spChg chg="add del mod ord">
          <ac:chgData name="Ellizeu Sena" userId="792df65c-95a3-428b-b315-5857ccabc50f" providerId="ADAL" clId="{F5F09DA5-CC2D-4141-8606-7FB5A598BE27}" dt="2024-11-05T02:31:50.165" v="141" actId="700"/>
          <ac:spMkLst>
            <pc:docMk/>
            <pc:sldMk cId="2458008931" sldId="282"/>
            <ac:spMk id="8" creationId="{4D1041A0-95FE-EF85-3585-2B7E4A6C8DE8}"/>
          </ac:spMkLst>
        </pc:spChg>
        <pc:spChg chg="add del mod ord">
          <ac:chgData name="Ellizeu Sena" userId="792df65c-95a3-428b-b315-5857ccabc50f" providerId="ADAL" clId="{F5F09DA5-CC2D-4141-8606-7FB5A598BE27}" dt="2024-11-05T02:31:50.165" v="141" actId="700"/>
          <ac:spMkLst>
            <pc:docMk/>
            <pc:sldMk cId="2458008931" sldId="282"/>
            <ac:spMk id="9" creationId="{D6AAF078-E65B-B42C-9CF8-575305BBB183}"/>
          </ac:spMkLst>
        </pc:spChg>
        <pc:spChg chg="add del mod ord">
          <ac:chgData name="Ellizeu Sena" userId="792df65c-95a3-428b-b315-5857ccabc50f" providerId="ADAL" clId="{F5F09DA5-CC2D-4141-8606-7FB5A598BE27}" dt="2024-11-05T02:31:50.165" v="141" actId="700"/>
          <ac:spMkLst>
            <pc:docMk/>
            <pc:sldMk cId="2458008931" sldId="282"/>
            <ac:spMk id="10" creationId="{7CAF7043-5ACC-2ECA-556B-1AF2C367AC3F}"/>
          </ac:spMkLst>
        </pc:spChg>
        <pc:spChg chg="add del mod ord">
          <ac:chgData name="Ellizeu Sena" userId="792df65c-95a3-428b-b315-5857ccabc50f" providerId="ADAL" clId="{F5F09DA5-CC2D-4141-8606-7FB5A598BE27}" dt="2024-11-05T02:31:50.165" v="141" actId="700"/>
          <ac:spMkLst>
            <pc:docMk/>
            <pc:sldMk cId="2458008931" sldId="282"/>
            <ac:spMk id="11" creationId="{FB71EFAB-81BC-7773-6AE3-8744B99B0367}"/>
          </ac:spMkLst>
        </pc:spChg>
      </pc:sldChg>
      <pc:sldChg chg="addSp delSp modSp new mod ord chgLayout modNotesTx">
        <pc:chgData name="Ellizeu Sena" userId="792df65c-95a3-428b-b315-5857ccabc50f" providerId="ADAL" clId="{F5F09DA5-CC2D-4141-8606-7FB5A598BE27}" dt="2024-11-08T14:16:39.352" v="15394" actId="20577"/>
        <pc:sldMkLst>
          <pc:docMk/>
          <pc:sldMk cId="1948060677" sldId="283"/>
        </pc:sldMkLst>
        <pc:spChg chg="mod ord">
          <ac:chgData name="Ellizeu Sena" userId="792df65c-95a3-428b-b315-5857ccabc50f" providerId="ADAL" clId="{F5F09DA5-CC2D-4141-8606-7FB5A598BE27}" dt="2024-11-05T03:19:42.343" v="610" actId="6264"/>
          <ac:spMkLst>
            <pc:docMk/>
            <pc:sldMk cId="1948060677" sldId="283"/>
            <ac:spMk id="2" creationId="{180782CA-7324-10A4-FA50-671EC383AC6D}"/>
          </ac:spMkLst>
        </pc:spChg>
        <pc:spChg chg="mod ord">
          <ac:chgData name="Ellizeu Sena" userId="792df65c-95a3-428b-b315-5857ccabc50f" providerId="ADAL" clId="{F5F09DA5-CC2D-4141-8606-7FB5A598BE27}" dt="2024-11-05T03:19:42.343" v="610" actId="6264"/>
          <ac:spMkLst>
            <pc:docMk/>
            <pc:sldMk cId="1948060677" sldId="283"/>
            <ac:spMk id="3" creationId="{0716885F-9029-4150-CA2A-F4F0DEBD524A}"/>
          </ac:spMkLst>
        </pc:spChg>
        <pc:spChg chg="mod ord">
          <ac:chgData name="Ellizeu Sena" userId="792df65c-95a3-428b-b315-5857ccabc50f" providerId="ADAL" clId="{F5F09DA5-CC2D-4141-8606-7FB5A598BE27}" dt="2024-11-05T03:19:42.343" v="610" actId="6264"/>
          <ac:spMkLst>
            <pc:docMk/>
            <pc:sldMk cId="1948060677" sldId="283"/>
            <ac:spMk id="6" creationId="{84D1A817-F797-4D0F-40C4-6EC0F9AD1672}"/>
          </ac:spMkLst>
        </pc:spChg>
        <pc:spChg chg="mod ord">
          <ac:chgData name="Ellizeu Sena" userId="792df65c-95a3-428b-b315-5857ccabc50f" providerId="ADAL" clId="{F5F09DA5-CC2D-4141-8606-7FB5A598BE27}" dt="2024-11-05T03:19:42.343" v="610" actId="6264"/>
          <ac:spMkLst>
            <pc:docMk/>
            <pc:sldMk cId="1948060677" sldId="283"/>
            <ac:spMk id="8" creationId="{D53DDA61-3E08-109B-692F-90F5A01C859B}"/>
          </ac:spMkLst>
        </pc:spChg>
        <pc:spChg chg="add del mod">
          <ac:chgData name="Ellizeu Sena" userId="792df65c-95a3-428b-b315-5857ccabc50f" providerId="ADAL" clId="{F5F09DA5-CC2D-4141-8606-7FB5A598BE27}" dt="2024-11-05T03:19:42.343" v="610" actId="6264"/>
          <ac:spMkLst>
            <pc:docMk/>
            <pc:sldMk cId="1948060677" sldId="283"/>
            <ac:spMk id="9" creationId="{807E8E5E-2BB4-0AA8-4B0E-9361068470F6}"/>
          </ac:spMkLst>
        </pc:spChg>
        <pc:spChg chg="add del mod">
          <ac:chgData name="Ellizeu Sena" userId="792df65c-95a3-428b-b315-5857ccabc50f" providerId="ADAL" clId="{F5F09DA5-CC2D-4141-8606-7FB5A598BE27}" dt="2024-11-05T03:19:42.343" v="610" actId="6264"/>
          <ac:spMkLst>
            <pc:docMk/>
            <pc:sldMk cId="1948060677" sldId="283"/>
            <ac:spMk id="10" creationId="{0ADCA291-B441-D969-F538-9E67B881CE4F}"/>
          </ac:spMkLst>
        </pc:spChg>
        <pc:spChg chg="add del mod">
          <ac:chgData name="Ellizeu Sena" userId="792df65c-95a3-428b-b315-5857ccabc50f" providerId="ADAL" clId="{F5F09DA5-CC2D-4141-8606-7FB5A598BE27}" dt="2024-11-05T03:19:42.343" v="610" actId="6264"/>
          <ac:spMkLst>
            <pc:docMk/>
            <pc:sldMk cId="1948060677" sldId="283"/>
            <ac:spMk id="11" creationId="{EDCF5F06-AB24-1842-A04F-FB4AF0749448}"/>
          </ac:spMkLst>
        </pc:spChg>
        <pc:spChg chg="add del mod">
          <ac:chgData name="Ellizeu Sena" userId="792df65c-95a3-428b-b315-5857ccabc50f" providerId="ADAL" clId="{F5F09DA5-CC2D-4141-8606-7FB5A598BE27}" dt="2024-11-05T03:19:42.343" v="610" actId="6264"/>
          <ac:spMkLst>
            <pc:docMk/>
            <pc:sldMk cId="1948060677" sldId="283"/>
            <ac:spMk id="12" creationId="{76E54A18-BF69-EC85-491C-38C52B1BE1C4}"/>
          </ac:spMkLst>
        </pc:spChg>
      </pc:sldChg>
      <pc:sldChg chg="modSp new mod">
        <pc:chgData name="Ellizeu Sena" userId="792df65c-95a3-428b-b315-5857ccabc50f" providerId="ADAL" clId="{F5F09DA5-CC2D-4141-8606-7FB5A598BE27}" dt="2024-11-08T14:17:15.741" v="15402" actId="20577"/>
        <pc:sldMkLst>
          <pc:docMk/>
          <pc:sldMk cId="444113616" sldId="284"/>
        </pc:sldMkLst>
        <pc:spChg chg="mod">
          <ac:chgData name="Ellizeu Sena" userId="792df65c-95a3-428b-b315-5857ccabc50f" providerId="ADAL" clId="{F5F09DA5-CC2D-4141-8606-7FB5A598BE27}" dt="2024-11-05T03:10:10.249" v="528" actId="20577"/>
          <ac:spMkLst>
            <pc:docMk/>
            <pc:sldMk cId="444113616" sldId="284"/>
            <ac:spMk id="2" creationId="{37C51D8A-8CFE-0D2A-2F37-855B35922A22}"/>
          </ac:spMkLst>
        </pc:spChg>
        <pc:spChg chg="mod">
          <ac:chgData name="Ellizeu Sena" userId="792df65c-95a3-428b-b315-5857ccabc50f" providerId="ADAL" clId="{F5F09DA5-CC2D-4141-8606-7FB5A598BE27}" dt="2024-11-08T14:17:15.741" v="15402" actId="20577"/>
          <ac:spMkLst>
            <pc:docMk/>
            <pc:sldMk cId="444113616" sldId="284"/>
            <ac:spMk id="3" creationId="{EB988730-00AB-BA7E-F4AD-166EB7618BEC}"/>
          </ac:spMkLst>
        </pc:spChg>
      </pc:sldChg>
      <pc:sldChg chg="modSp new mod">
        <pc:chgData name="Ellizeu Sena" userId="792df65c-95a3-428b-b315-5857ccabc50f" providerId="ADAL" clId="{F5F09DA5-CC2D-4141-8606-7FB5A598BE27}" dt="2024-11-08T12:33:21.449" v="12886" actId="20577"/>
        <pc:sldMkLst>
          <pc:docMk/>
          <pc:sldMk cId="901993130" sldId="285"/>
        </pc:sldMkLst>
        <pc:spChg chg="mod">
          <ac:chgData name="Ellizeu Sena" userId="792df65c-95a3-428b-b315-5857ccabc50f" providerId="ADAL" clId="{F5F09DA5-CC2D-4141-8606-7FB5A598BE27}" dt="2024-11-05T03:10:18.010" v="531" actId="20577"/>
          <ac:spMkLst>
            <pc:docMk/>
            <pc:sldMk cId="901993130" sldId="285"/>
            <ac:spMk id="2" creationId="{3FE5FD10-56B9-DDDF-577F-64723124A58E}"/>
          </ac:spMkLst>
        </pc:spChg>
        <pc:spChg chg="mod">
          <ac:chgData name="Ellizeu Sena" userId="792df65c-95a3-428b-b315-5857ccabc50f" providerId="ADAL" clId="{F5F09DA5-CC2D-4141-8606-7FB5A598BE27}" dt="2024-11-08T12:33:21.449" v="12886" actId="20577"/>
          <ac:spMkLst>
            <pc:docMk/>
            <pc:sldMk cId="901993130" sldId="285"/>
            <ac:spMk id="3" creationId="{32A5D707-8652-B90F-FCCD-D3DA38C0F6C9}"/>
          </ac:spMkLst>
        </pc:spChg>
      </pc:sldChg>
      <pc:sldChg chg="modSp new mod">
        <pc:chgData name="Ellizeu Sena" userId="792df65c-95a3-428b-b315-5857ccabc50f" providerId="ADAL" clId="{F5F09DA5-CC2D-4141-8606-7FB5A598BE27}" dt="2024-11-07T02:18:12.460" v="3922" actId="20577"/>
        <pc:sldMkLst>
          <pc:docMk/>
          <pc:sldMk cId="256258327" sldId="286"/>
        </pc:sldMkLst>
        <pc:spChg chg="mod">
          <ac:chgData name="Ellizeu Sena" userId="792df65c-95a3-428b-b315-5857ccabc50f" providerId="ADAL" clId="{F5F09DA5-CC2D-4141-8606-7FB5A598BE27}" dt="2024-11-05T03:12:29.727" v="594" actId="20577"/>
          <ac:spMkLst>
            <pc:docMk/>
            <pc:sldMk cId="256258327" sldId="286"/>
            <ac:spMk id="2" creationId="{90ED9D9F-267A-9C84-A78E-713DFE89438F}"/>
          </ac:spMkLst>
        </pc:spChg>
        <pc:spChg chg="mod">
          <ac:chgData name="Ellizeu Sena" userId="792df65c-95a3-428b-b315-5857ccabc50f" providerId="ADAL" clId="{F5F09DA5-CC2D-4141-8606-7FB5A598BE27}" dt="2024-11-07T02:18:12.460" v="3922" actId="20577"/>
          <ac:spMkLst>
            <pc:docMk/>
            <pc:sldMk cId="256258327" sldId="286"/>
            <ac:spMk id="3" creationId="{C024CBF0-02B5-D926-1C60-CA2AE4A42C8A}"/>
          </ac:spMkLst>
        </pc:spChg>
      </pc:sldChg>
      <pc:sldChg chg="modSp new del mod">
        <pc:chgData name="Ellizeu Sena" userId="792df65c-95a3-428b-b315-5857ccabc50f" providerId="ADAL" clId="{F5F09DA5-CC2D-4141-8606-7FB5A598BE27}" dt="2024-11-07T22:05:47.740" v="6605" actId="47"/>
        <pc:sldMkLst>
          <pc:docMk/>
          <pc:sldMk cId="3483749714" sldId="287"/>
        </pc:sldMkLst>
        <pc:spChg chg="mod">
          <ac:chgData name="Ellizeu Sena" userId="792df65c-95a3-428b-b315-5857ccabc50f" providerId="ADAL" clId="{F5F09DA5-CC2D-4141-8606-7FB5A598BE27}" dt="2024-11-05T03:09:57.078" v="525" actId="20577"/>
          <ac:spMkLst>
            <pc:docMk/>
            <pc:sldMk cId="3483749714" sldId="287"/>
            <ac:spMk id="2" creationId="{A0320FC8-B60D-A55B-5A4B-58A6609BD947}"/>
          </ac:spMkLst>
        </pc:spChg>
      </pc:sldChg>
      <pc:sldChg chg="addSp delSp modSp new mod modClrScheme chgLayout">
        <pc:chgData name="Ellizeu Sena" userId="792df65c-95a3-428b-b315-5857ccabc50f" providerId="ADAL" clId="{F5F09DA5-CC2D-4141-8606-7FB5A598BE27}" dt="2024-11-08T14:03:07.896" v="14873" actId="20577"/>
        <pc:sldMkLst>
          <pc:docMk/>
          <pc:sldMk cId="2772593545" sldId="288"/>
        </pc:sldMkLst>
        <pc:spChg chg="del">
          <ac:chgData name="Ellizeu Sena" userId="792df65c-95a3-428b-b315-5857ccabc50f" providerId="ADAL" clId="{F5F09DA5-CC2D-4141-8606-7FB5A598BE27}" dt="2024-11-05T03:08:18.326" v="458" actId="700"/>
          <ac:spMkLst>
            <pc:docMk/>
            <pc:sldMk cId="2772593545" sldId="288"/>
            <ac:spMk id="2" creationId="{81EF1430-68B9-27D6-73D6-E7A13F631115}"/>
          </ac:spMkLst>
        </pc:spChg>
        <pc:spChg chg="del">
          <ac:chgData name="Ellizeu Sena" userId="792df65c-95a3-428b-b315-5857ccabc50f" providerId="ADAL" clId="{F5F09DA5-CC2D-4141-8606-7FB5A598BE27}" dt="2024-11-05T03:08:18.326" v="458" actId="700"/>
          <ac:spMkLst>
            <pc:docMk/>
            <pc:sldMk cId="2772593545" sldId="288"/>
            <ac:spMk id="3" creationId="{0DFA96DC-E7D3-37DC-F40B-F0321024637C}"/>
          </ac:spMkLst>
        </pc:spChg>
        <pc:spChg chg="del">
          <ac:chgData name="Ellizeu Sena" userId="792df65c-95a3-428b-b315-5857ccabc50f" providerId="ADAL" clId="{F5F09DA5-CC2D-4141-8606-7FB5A598BE27}" dt="2024-11-05T03:08:18.326" v="458" actId="700"/>
          <ac:spMkLst>
            <pc:docMk/>
            <pc:sldMk cId="2772593545" sldId="288"/>
            <ac:spMk id="4" creationId="{DBA46B1B-D5D0-6ECB-C41A-B087DEDAAD04}"/>
          </ac:spMkLst>
        </pc:spChg>
        <pc:spChg chg="mod ord">
          <ac:chgData name="Ellizeu Sena" userId="792df65c-95a3-428b-b315-5857ccabc50f" providerId="ADAL" clId="{F5F09DA5-CC2D-4141-8606-7FB5A598BE27}" dt="2024-11-05T03:08:25.629" v="459" actId="700"/>
          <ac:spMkLst>
            <pc:docMk/>
            <pc:sldMk cId="2772593545" sldId="288"/>
            <ac:spMk id="5" creationId="{F7A77CC8-DCE5-FB31-4A62-A2088845DD49}"/>
          </ac:spMkLst>
        </pc:spChg>
        <pc:spChg chg="mod ord">
          <ac:chgData name="Ellizeu Sena" userId="792df65c-95a3-428b-b315-5857ccabc50f" providerId="ADAL" clId="{F5F09DA5-CC2D-4141-8606-7FB5A598BE27}" dt="2024-11-05T03:08:25.629" v="459" actId="700"/>
          <ac:spMkLst>
            <pc:docMk/>
            <pc:sldMk cId="2772593545" sldId="288"/>
            <ac:spMk id="6" creationId="{C74CCAF9-E147-7751-8FB1-1C62BA2B470B}"/>
          </ac:spMkLst>
        </pc:spChg>
        <pc:spChg chg="mod ord">
          <ac:chgData name="Ellizeu Sena" userId="792df65c-95a3-428b-b315-5857ccabc50f" providerId="ADAL" clId="{F5F09DA5-CC2D-4141-8606-7FB5A598BE27}" dt="2024-11-05T03:08:25.629" v="459" actId="700"/>
          <ac:spMkLst>
            <pc:docMk/>
            <pc:sldMk cId="2772593545" sldId="288"/>
            <ac:spMk id="7" creationId="{BADB419F-ECCF-4BFD-B846-281C9CD9B52D}"/>
          </ac:spMkLst>
        </pc:spChg>
        <pc:spChg chg="add del mod ord">
          <ac:chgData name="Ellizeu Sena" userId="792df65c-95a3-428b-b315-5857ccabc50f" providerId="ADAL" clId="{F5F09DA5-CC2D-4141-8606-7FB5A598BE27}" dt="2024-11-05T03:08:25.629" v="459" actId="700"/>
          <ac:spMkLst>
            <pc:docMk/>
            <pc:sldMk cId="2772593545" sldId="288"/>
            <ac:spMk id="8" creationId="{DBDCF96B-0458-886F-8E0B-845DE3887EA8}"/>
          </ac:spMkLst>
        </pc:spChg>
        <pc:spChg chg="add del mod ord">
          <ac:chgData name="Ellizeu Sena" userId="792df65c-95a3-428b-b315-5857ccabc50f" providerId="ADAL" clId="{F5F09DA5-CC2D-4141-8606-7FB5A598BE27}" dt="2024-11-05T03:08:25.629" v="459" actId="700"/>
          <ac:spMkLst>
            <pc:docMk/>
            <pc:sldMk cId="2772593545" sldId="288"/>
            <ac:spMk id="9" creationId="{B117F8B9-7DC6-D7F4-4EFD-054D52B6613E}"/>
          </ac:spMkLst>
        </pc:spChg>
        <pc:spChg chg="add del mod ord">
          <ac:chgData name="Ellizeu Sena" userId="792df65c-95a3-428b-b315-5857ccabc50f" providerId="ADAL" clId="{F5F09DA5-CC2D-4141-8606-7FB5A598BE27}" dt="2024-11-05T03:08:25.629" v="459" actId="700"/>
          <ac:spMkLst>
            <pc:docMk/>
            <pc:sldMk cId="2772593545" sldId="288"/>
            <ac:spMk id="10" creationId="{04A2EB65-ED54-384A-FCCF-6E2E9A750D59}"/>
          </ac:spMkLst>
        </pc:spChg>
        <pc:spChg chg="add mod ord">
          <ac:chgData name="Ellizeu Sena" userId="792df65c-95a3-428b-b315-5857ccabc50f" providerId="ADAL" clId="{F5F09DA5-CC2D-4141-8606-7FB5A598BE27}" dt="2024-11-08T01:14:42.938" v="8220" actId="20577"/>
          <ac:spMkLst>
            <pc:docMk/>
            <pc:sldMk cId="2772593545" sldId="288"/>
            <ac:spMk id="11" creationId="{7B4B8F4C-1B89-6313-50B2-07AA498F0FE6}"/>
          </ac:spMkLst>
        </pc:spChg>
        <pc:spChg chg="add mod ord">
          <ac:chgData name="Ellizeu Sena" userId="792df65c-95a3-428b-b315-5857ccabc50f" providerId="ADAL" clId="{F5F09DA5-CC2D-4141-8606-7FB5A598BE27}" dt="2024-11-08T14:03:07.896" v="14873" actId="20577"/>
          <ac:spMkLst>
            <pc:docMk/>
            <pc:sldMk cId="2772593545" sldId="288"/>
            <ac:spMk id="12" creationId="{3DEAAD56-E4E4-3E41-581C-E169B8003200}"/>
          </ac:spMkLst>
        </pc:spChg>
      </pc:sldChg>
      <pc:sldChg chg="new del">
        <pc:chgData name="Ellizeu Sena" userId="792df65c-95a3-428b-b315-5857ccabc50f" providerId="ADAL" clId="{F5F09DA5-CC2D-4141-8606-7FB5A598BE27}" dt="2024-11-07T02:17:01.793" v="3849" actId="47"/>
        <pc:sldMkLst>
          <pc:docMk/>
          <pc:sldMk cId="3323937261" sldId="289"/>
        </pc:sldMkLst>
      </pc:sldChg>
      <pc:sldChg chg="modSp new mod">
        <pc:chgData name="Ellizeu Sena" userId="792df65c-95a3-428b-b315-5857ccabc50f" providerId="ADAL" clId="{F5F09DA5-CC2D-4141-8606-7FB5A598BE27}" dt="2024-11-08T01:44:57.342" v="9669" actId="20577"/>
        <pc:sldMkLst>
          <pc:docMk/>
          <pc:sldMk cId="3174423178" sldId="290"/>
        </pc:sldMkLst>
        <pc:spChg chg="mod">
          <ac:chgData name="Ellizeu Sena" userId="792df65c-95a3-428b-b315-5857ccabc50f" providerId="ADAL" clId="{F5F09DA5-CC2D-4141-8606-7FB5A598BE27}" dt="2024-11-08T01:44:07.137" v="9523" actId="20577"/>
          <ac:spMkLst>
            <pc:docMk/>
            <pc:sldMk cId="3174423178" sldId="290"/>
            <ac:spMk id="2" creationId="{4DC5B038-E4AB-DDCE-5323-D33537636717}"/>
          </ac:spMkLst>
        </pc:spChg>
        <pc:spChg chg="mod">
          <ac:chgData name="Ellizeu Sena" userId="792df65c-95a3-428b-b315-5857ccabc50f" providerId="ADAL" clId="{F5F09DA5-CC2D-4141-8606-7FB5A598BE27}" dt="2024-11-08T01:44:57.342" v="9669" actId="20577"/>
          <ac:spMkLst>
            <pc:docMk/>
            <pc:sldMk cId="3174423178" sldId="290"/>
            <ac:spMk id="3" creationId="{B66BC625-734E-E1F3-171E-B88E7C67D994}"/>
          </ac:spMkLst>
        </pc:spChg>
      </pc:sldChg>
      <pc:sldChg chg="modSp add mod modNotesTx">
        <pc:chgData name="Ellizeu Sena" userId="792df65c-95a3-428b-b315-5857ccabc50f" providerId="ADAL" clId="{F5F09DA5-CC2D-4141-8606-7FB5A598BE27}" dt="2024-11-08T14:27:55.155" v="15830" actId="20577"/>
        <pc:sldMkLst>
          <pc:docMk/>
          <pc:sldMk cId="1131609936" sldId="291"/>
        </pc:sldMkLst>
        <pc:spChg chg="mod">
          <ac:chgData name="Ellizeu Sena" userId="792df65c-95a3-428b-b315-5857ccabc50f" providerId="ADAL" clId="{F5F09DA5-CC2D-4141-8606-7FB5A598BE27}" dt="2024-11-07T02:50:17.590" v="4638"/>
          <ac:spMkLst>
            <pc:docMk/>
            <pc:sldMk cId="1131609936" sldId="291"/>
            <ac:spMk id="2" creationId="{DF8DE9AE-A490-3996-3075-79EFC10C2DCC}"/>
          </ac:spMkLst>
        </pc:spChg>
        <pc:spChg chg="mod">
          <ac:chgData name="Ellizeu Sena" userId="792df65c-95a3-428b-b315-5857ccabc50f" providerId="ADAL" clId="{F5F09DA5-CC2D-4141-8606-7FB5A598BE27}" dt="2024-11-06T03:08:24.327" v="1383" actId="20577"/>
          <ac:spMkLst>
            <pc:docMk/>
            <pc:sldMk cId="1131609936" sldId="291"/>
            <ac:spMk id="3" creationId="{A92892F7-2705-422D-751C-EFBAB7F82199}"/>
          </ac:spMkLst>
        </pc:spChg>
      </pc:sldChg>
      <pc:sldChg chg="modSp add mod modNotesTx">
        <pc:chgData name="Ellizeu Sena" userId="792df65c-95a3-428b-b315-5857ccabc50f" providerId="ADAL" clId="{F5F09DA5-CC2D-4141-8606-7FB5A598BE27}" dt="2024-11-08T14:28:20.420" v="15932" actId="20577"/>
        <pc:sldMkLst>
          <pc:docMk/>
          <pc:sldMk cId="4126317736" sldId="292"/>
        </pc:sldMkLst>
        <pc:spChg chg="mod">
          <ac:chgData name="Ellizeu Sena" userId="792df65c-95a3-428b-b315-5857ccabc50f" providerId="ADAL" clId="{F5F09DA5-CC2D-4141-8606-7FB5A598BE27}" dt="2024-11-07T02:50:21.542" v="4640"/>
          <ac:spMkLst>
            <pc:docMk/>
            <pc:sldMk cId="4126317736" sldId="292"/>
            <ac:spMk id="2" creationId="{9D2DFF12-D7A7-906C-C601-8A8B2B8934DE}"/>
          </ac:spMkLst>
        </pc:spChg>
        <pc:spChg chg="mod">
          <ac:chgData name="Ellizeu Sena" userId="792df65c-95a3-428b-b315-5857ccabc50f" providerId="ADAL" clId="{F5F09DA5-CC2D-4141-8606-7FB5A598BE27}" dt="2024-11-06T03:10:12.154" v="1428" actId="20577"/>
          <ac:spMkLst>
            <pc:docMk/>
            <pc:sldMk cId="4126317736" sldId="292"/>
            <ac:spMk id="3" creationId="{75FE03B4-BE24-5166-6EBB-03EC56039F5C}"/>
          </ac:spMkLst>
        </pc:spChg>
      </pc:sldChg>
      <pc:sldChg chg="modSp add mod ord modNotesTx">
        <pc:chgData name="Ellizeu Sena" userId="792df65c-95a3-428b-b315-5857ccabc50f" providerId="ADAL" clId="{F5F09DA5-CC2D-4141-8606-7FB5A598BE27}" dt="2024-11-08T14:28:32.872" v="15963" actId="20577"/>
        <pc:sldMkLst>
          <pc:docMk/>
          <pc:sldMk cId="1539292013" sldId="293"/>
        </pc:sldMkLst>
        <pc:spChg chg="mod">
          <ac:chgData name="Ellizeu Sena" userId="792df65c-95a3-428b-b315-5857ccabc50f" providerId="ADAL" clId="{F5F09DA5-CC2D-4141-8606-7FB5A598BE27}" dt="2024-11-07T02:50:26.064" v="4642"/>
          <ac:spMkLst>
            <pc:docMk/>
            <pc:sldMk cId="1539292013" sldId="293"/>
            <ac:spMk id="2" creationId="{524A96B4-DBB5-CB0E-CD37-FA88A897E93E}"/>
          </ac:spMkLst>
        </pc:spChg>
        <pc:spChg chg="mod">
          <ac:chgData name="Ellizeu Sena" userId="792df65c-95a3-428b-b315-5857ccabc50f" providerId="ADAL" clId="{F5F09DA5-CC2D-4141-8606-7FB5A598BE27}" dt="2024-11-06T03:15:11.914" v="1479" actId="20577"/>
          <ac:spMkLst>
            <pc:docMk/>
            <pc:sldMk cId="1539292013" sldId="293"/>
            <ac:spMk id="3" creationId="{645B7BF8-1797-53C5-1653-FC0B50973BB1}"/>
          </ac:spMkLst>
        </pc:spChg>
      </pc:sldChg>
      <pc:sldChg chg="modSp add mod">
        <pc:chgData name="Ellizeu Sena" userId="792df65c-95a3-428b-b315-5857ccabc50f" providerId="ADAL" clId="{F5F09DA5-CC2D-4141-8606-7FB5A598BE27}" dt="2024-11-07T02:50:29.688" v="4644"/>
        <pc:sldMkLst>
          <pc:docMk/>
          <pc:sldMk cId="4041308657" sldId="294"/>
        </pc:sldMkLst>
        <pc:spChg chg="mod">
          <ac:chgData name="Ellizeu Sena" userId="792df65c-95a3-428b-b315-5857ccabc50f" providerId="ADAL" clId="{F5F09DA5-CC2D-4141-8606-7FB5A598BE27}" dt="2024-11-07T02:50:29.688" v="4644"/>
          <ac:spMkLst>
            <pc:docMk/>
            <pc:sldMk cId="4041308657" sldId="294"/>
            <ac:spMk id="2" creationId="{13C7F282-4FFC-72CB-E3E7-58E1662D0867}"/>
          </ac:spMkLst>
        </pc:spChg>
        <pc:spChg chg="mod">
          <ac:chgData name="Ellizeu Sena" userId="792df65c-95a3-428b-b315-5857ccabc50f" providerId="ADAL" clId="{F5F09DA5-CC2D-4141-8606-7FB5A598BE27}" dt="2024-11-06T22:00:57.514" v="3533"/>
          <ac:spMkLst>
            <pc:docMk/>
            <pc:sldMk cId="4041308657" sldId="294"/>
            <ac:spMk id="3" creationId="{9A39249C-BD51-30C3-E819-7FD191F7A5F7}"/>
          </ac:spMkLst>
        </pc:spChg>
      </pc:sldChg>
      <pc:sldChg chg="modSp add mod">
        <pc:chgData name="Ellizeu Sena" userId="792df65c-95a3-428b-b315-5857ccabc50f" providerId="ADAL" clId="{F5F09DA5-CC2D-4141-8606-7FB5A598BE27}" dt="2024-11-07T02:50:33.901" v="4646"/>
        <pc:sldMkLst>
          <pc:docMk/>
          <pc:sldMk cId="661192677" sldId="295"/>
        </pc:sldMkLst>
        <pc:spChg chg="mod">
          <ac:chgData name="Ellizeu Sena" userId="792df65c-95a3-428b-b315-5857ccabc50f" providerId="ADAL" clId="{F5F09DA5-CC2D-4141-8606-7FB5A598BE27}" dt="2024-11-07T02:50:33.901" v="4646"/>
          <ac:spMkLst>
            <pc:docMk/>
            <pc:sldMk cId="661192677" sldId="295"/>
            <ac:spMk id="2" creationId="{09FF7E8F-AE17-9D43-0BFF-BE7A0D815CF9}"/>
          </ac:spMkLst>
        </pc:spChg>
        <pc:spChg chg="mod">
          <ac:chgData name="Ellizeu Sena" userId="792df65c-95a3-428b-b315-5857ccabc50f" providerId="ADAL" clId="{F5F09DA5-CC2D-4141-8606-7FB5A598BE27}" dt="2024-11-06T18:51:14.196" v="2358"/>
          <ac:spMkLst>
            <pc:docMk/>
            <pc:sldMk cId="661192677" sldId="295"/>
            <ac:spMk id="3" creationId="{EF7BAAAF-7BAE-1351-8E07-91C9B625F179}"/>
          </ac:spMkLst>
        </pc:spChg>
      </pc:sldChg>
      <pc:sldChg chg="addSp delSp modSp add mod">
        <pc:chgData name="Ellizeu Sena" userId="792df65c-95a3-428b-b315-5857ccabc50f" providerId="ADAL" clId="{F5F09DA5-CC2D-4141-8606-7FB5A598BE27}" dt="2024-11-06T03:53:46.770" v="2220" actId="20577"/>
        <pc:sldMkLst>
          <pc:docMk/>
          <pc:sldMk cId="3531930052" sldId="296"/>
        </pc:sldMkLst>
        <pc:spChg chg="mod">
          <ac:chgData name="Ellizeu Sena" userId="792df65c-95a3-428b-b315-5857ccabc50f" providerId="ADAL" clId="{F5F09DA5-CC2D-4141-8606-7FB5A598BE27}" dt="2024-11-06T03:31:04.816" v="1745" actId="20577"/>
          <ac:spMkLst>
            <pc:docMk/>
            <pc:sldMk cId="3531930052" sldId="296"/>
            <ac:spMk id="2" creationId="{7FE83C84-A50C-D619-B5E0-5692BDCEBA07}"/>
          </ac:spMkLst>
        </pc:spChg>
        <pc:spChg chg="mod">
          <ac:chgData name="Ellizeu Sena" userId="792df65c-95a3-428b-b315-5857ccabc50f" providerId="ADAL" clId="{F5F09DA5-CC2D-4141-8606-7FB5A598BE27}" dt="2024-11-06T03:53:46.770" v="2220" actId="20577"/>
          <ac:spMkLst>
            <pc:docMk/>
            <pc:sldMk cId="3531930052" sldId="296"/>
            <ac:spMk id="3" creationId="{FCAA1827-A86F-95D4-FE75-AC110A37ED12}"/>
          </ac:spMkLst>
        </pc:spChg>
        <pc:spChg chg="add del">
          <ac:chgData name="Ellizeu Sena" userId="792df65c-95a3-428b-b315-5857ccabc50f" providerId="ADAL" clId="{F5F09DA5-CC2D-4141-8606-7FB5A598BE27}" dt="2024-11-06T03:40:19.207" v="1982" actId="22"/>
          <ac:spMkLst>
            <pc:docMk/>
            <pc:sldMk cId="3531930052" sldId="296"/>
            <ac:spMk id="8" creationId="{3C7EF384-FE64-9B86-0797-451733BCC0D9}"/>
          </ac:spMkLst>
        </pc:spChg>
      </pc:sldChg>
      <pc:sldChg chg="modSp add mod modNotesTx">
        <pc:chgData name="Ellizeu Sena" userId="792df65c-95a3-428b-b315-5857ccabc50f" providerId="ADAL" clId="{F5F09DA5-CC2D-4141-8606-7FB5A598BE27}" dt="2024-11-08T14:30:51.702" v="15965" actId="20577"/>
        <pc:sldMkLst>
          <pc:docMk/>
          <pc:sldMk cId="281404866" sldId="297"/>
        </pc:sldMkLst>
        <pc:spChg chg="mod">
          <ac:chgData name="Ellizeu Sena" userId="792df65c-95a3-428b-b315-5857ccabc50f" providerId="ADAL" clId="{F5F09DA5-CC2D-4141-8606-7FB5A598BE27}" dt="2024-11-08T14:30:51.702" v="15965" actId="20577"/>
          <ac:spMkLst>
            <pc:docMk/>
            <pc:sldMk cId="281404866" sldId="297"/>
            <ac:spMk id="3" creationId="{15378ABB-8B97-50E7-4E86-981FCAC139B1}"/>
          </ac:spMkLst>
        </pc:spChg>
      </pc:sldChg>
      <pc:sldChg chg="addSp delSp modSp new mod modClrScheme chgLayout">
        <pc:chgData name="Ellizeu Sena" userId="792df65c-95a3-428b-b315-5857ccabc50f" providerId="ADAL" clId="{F5F09DA5-CC2D-4141-8606-7FB5A598BE27}" dt="2024-11-06T19:49:00.740" v="2448" actId="20577"/>
        <pc:sldMkLst>
          <pc:docMk/>
          <pc:sldMk cId="2819549131" sldId="298"/>
        </pc:sldMkLst>
        <pc:spChg chg="del mod ord">
          <ac:chgData name="Ellizeu Sena" userId="792df65c-95a3-428b-b315-5857ccabc50f" providerId="ADAL" clId="{F5F09DA5-CC2D-4141-8606-7FB5A598BE27}" dt="2024-11-06T19:48:39.628" v="2437" actId="700"/>
          <ac:spMkLst>
            <pc:docMk/>
            <pc:sldMk cId="2819549131" sldId="298"/>
            <ac:spMk id="2" creationId="{483C050C-6243-FB01-AFFC-60070A70A14B}"/>
          </ac:spMkLst>
        </pc:spChg>
        <pc:spChg chg="del mod ord">
          <ac:chgData name="Ellizeu Sena" userId="792df65c-95a3-428b-b315-5857ccabc50f" providerId="ADAL" clId="{F5F09DA5-CC2D-4141-8606-7FB5A598BE27}" dt="2024-11-06T19:48:39.628" v="2437" actId="700"/>
          <ac:spMkLst>
            <pc:docMk/>
            <pc:sldMk cId="2819549131" sldId="298"/>
            <ac:spMk id="3" creationId="{A2EB75A4-C0EE-DE20-5F49-F3D67319CE03}"/>
          </ac:spMkLst>
        </pc:spChg>
        <pc:spChg chg="add mod ord">
          <ac:chgData name="Ellizeu Sena" userId="792df65c-95a3-428b-b315-5857ccabc50f" providerId="ADAL" clId="{F5F09DA5-CC2D-4141-8606-7FB5A598BE27}" dt="2024-11-06T19:49:00.740" v="2448" actId="20577"/>
          <ac:spMkLst>
            <pc:docMk/>
            <pc:sldMk cId="2819549131" sldId="298"/>
            <ac:spMk id="4" creationId="{F2F06D52-18C2-FE47-A7C1-618870E55DDA}"/>
          </ac:spMkLst>
        </pc:spChg>
        <pc:spChg chg="add mod ord">
          <ac:chgData name="Ellizeu Sena" userId="792df65c-95a3-428b-b315-5857ccabc50f" providerId="ADAL" clId="{F5F09DA5-CC2D-4141-8606-7FB5A598BE27}" dt="2024-11-06T19:48:39.628" v="2437" actId="700"/>
          <ac:spMkLst>
            <pc:docMk/>
            <pc:sldMk cId="2819549131" sldId="298"/>
            <ac:spMk id="5" creationId="{EDAFAFAE-82A7-F024-A51F-890A671941D0}"/>
          </ac:spMkLst>
        </pc:spChg>
      </pc:sldChg>
      <pc:sldChg chg="modSp add mod">
        <pc:chgData name="Ellizeu Sena" userId="792df65c-95a3-428b-b315-5857ccabc50f" providerId="ADAL" clId="{F5F09DA5-CC2D-4141-8606-7FB5A598BE27}" dt="2024-11-06T19:49:26.027" v="2467" actId="20577"/>
        <pc:sldMkLst>
          <pc:docMk/>
          <pc:sldMk cId="1257131085" sldId="299"/>
        </pc:sldMkLst>
        <pc:spChg chg="mod">
          <ac:chgData name="Ellizeu Sena" userId="792df65c-95a3-428b-b315-5857ccabc50f" providerId="ADAL" clId="{F5F09DA5-CC2D-4141-8606-7FB5A598BE27}" dt="2024-11-06T19:49:26.027" v="2467" actId="20577"/>
          <ac:spMkLst>
            <pc:docMk/>
            <pc:sldMk cId="1257131085" sldId="299"/>
            <ac:spMk id="4" creationId="{A739FB43-FC55-C1F6-8A60-FBCCE80D78B0}"/>
          </ac:spMkLst>
        </pc:spChg>
      </pc:sldChg>
      <pc:sldChg chg="addSp modSp add mod">
        <pc:chgData name="Ellizeu Sena" userId="792df65c-95a3-428b-b315-5857ccabc50f" providerId="ADAL" clId="{F5F09DA5-CC2D-4141-8606-7FB5A598BE27}" dt="2024-11-07T02:32:14.129" v="4234"/>
        <pc:sldMkLst>
          <pc:docMk/>
          <pc:sldMk cId="1802139485" sldId="300"/>
        </pc:sldMkLst>
        <pc:spChg chg="mod">
          <ac:chgData name="Ellizeu Sena" userId="792df65c-95a3-428b-b315-5857ccabc50f" providerId="ADAL" clId="{F5F09DA5-CC2D-4141-8606-7FB5A598BE27}" dt="2024-11-06T20:11:00.061" v="2480" actId="20577"/>
          <ac:spMkLst>
            <pc:docMk/>
            <pc:sldMk cId="1802139485" sldId="300"/>
            <ac:spMk id="4" creationId="{8AD05714-5564-9298-FC9D-03A069BF5E1F}"/>
          </ac:spMkLst>
        </pc:spChg>
        <pc:spChg chg="mod">
          <ac:chgData name="Ellizeu Sena" userId="792df65c-95a3-428b-b315-5857ccabc50f" providerId="ADAL" clId="{F5F09DA5-CC2D-4141-8606-7FB5A598BE27}" dt="2024-11-06T20:11:25.305" v="2557" actId="20577"/>
          <ac:spMkLst>
            <pc:docMk/>
            <pc:sldMk cId="1802139485" sldId="300"/>
            <ac:spMk id="5" creationId="{6A1692A2-8182-C3B6-8FE4-F7BC3BBC9AB7}"/>
          </ac:spMkLst>
        </pc:spChg>
        <pc:picChg chg="add mod">
          <ac:chgData name="Ellizeu Sena" userId="792df65c-95a3-428b-b315-5857ccabc50f" providerId="ADAL" clId="{F5F09DA5-CC2D-4141-8606-7FB5A598BE27}" dt="2024-11-07T02:32:14.129" v="4234"/>
          <ac:picMkLst>
            <pc:docMk/>
            <pc:sldMk cId="1802139485" sldId="300"/>
            <ac:picMk id="2" creationId="{25C0925B-11EE-68C0-6A7E-4C62F48F4A75}"/>
          </ac:picMkLst>
        </pc:picChg>
      </pc:sldChg>
      <pc:sldChg chg="addSp delSp modSp add mod chgLayout">
        <pc:chgData name="Ellizeu Sena" userId="792df65c-95a3-428b-b315-5857ccabc50f" providerId="ADAL" clId="{F5F09DA5-CC2D-4141-8606-7FB5A598BE27}" dt="2024-11-07T02:26:59.845" v="4189"/>
        <pc:sldMkLst>
          <pc:docMk/>
          <pc:sldMk cId="66304257" sldId="301"/>
        </pc:sldMkLst>
        <pc:spChg chg="mod ord">
          <ac:chgData name="Ellizeu Sena" userId="792df65c-95a3-428b-b315-5857ccabc50f" providerId="ADAL" clId="{F5F09DA5-CC2D-4141-8606-7FB5A598BE27}" dt="2024-11-06T20:15:08.363" v="2631" actId="700"/>
          <ac:spMkLst>
            <pc:docMk/>
            <pc:sldMk cId="66304257" sldId="301"/>
            <ac:spMk id="2" creationId="{EA706840-1ED6-7746-A98F-E45B31163EB9}"/>
          </ac:spMkLst>
        </pc:spChg>
        <pc:spChg chg="add mod ord">
          <ac:chgData name="Ellizeu Sena" userId="792df65c-95a3-428b-b315-5857ccabc50f" providerId="ADAL" clId="{F5F09DA5-CC2D-4141-8606-7FB5A598BE27}" dt="2024-11-06T20:28:52.981" v="2902" actId="27636"/>
          <ac:spMkLst>
            <pc:docMk/>
            <pc:sldMk cId="66304257" sldId="301"/>
            <ac:spMk id="3" creationId="{05CAC648-1495-8760-3E68-18562C0FAE00}"/>
          </ac:spMkLst>
        </pc:spChg>
        <pc:spChg chg="mod ord">
          <ac:chgData name="Ellizeu Sena" userId="792df65c-95a3-428b-b315-5857ccabc50f" providerId="ADAL" clId="{F5F09DA5-CC2D-4141-8606-7FB5A598BE27}" dt="2024-11-06T20:15:08.363" v="2631" actId="700"/>
          <ac:spMkLst>
            <pc:docMk/>
            <pc:sldMk cId="66304257" sldId="301"/>
            <ac:spMk id="96" creationId="{B5B5EAD8-8531-794B-4D98-74711693F336}"/>
          </ac:spMkLst>
        </pc:spChg>
        <pc:spChg chg="del mod ord">
          <ac:chgData name="Ellizeu Sena" userId="792df65c-95a3-428b-b315-5857ccabc50f" providerId="ADAL" clId="{F5F09DA5-CC2D-4141-8606-7FB5A598BE27}" dt="2024-11-07T02:22:53.539" v="4171" actId="478"/>
          <ac:spMkLst>
            <pc:docMk/>
            <pc:sldMk cId="66304257" sldId="301"/>
            <ac:spMk id="98" creationId="{73FE4798-07F7-D7DC-9014-011681A282B6}"/>
          </ac:spMkLst>
        </pc:spChg>
        <pc:spChg chg="mod ord">
          <ac:chgData name="Ellizeu Sena" userId="792df65c-95a3-428b-b315-5857ccabc50f" providerId="ADAL" clId="{F5F09DA5-CC2D-4141-8606-7FB5A598BE27}" dt="2024-11-06T20:15:08.363" v="2631" actId="700"/>
          <ac:spMkLst>
            <pc:docMk/>
            <pc:sldMk cId="66304257" sldId="301"/>
            <ac:spMk id="99" creationId="{A8A95732-F19B-9302-EEB9-65D41E2D079A}"/>
          </ac:spMkLst>
        </pc:spChg>
        <pc:grpChg chg="del">
          <ac:chgData name="Ellizeu Sena" userId="792df65c-95a3-428b-b315-5857ccabc50f" providerId="ADAL" clId="{F5F09DA5-CC2D-4141-8606-7FB5A598BE27}" dt="2024-11-06T20:15:03.720" v="2630" actId="478"/>
          <ac:grpSpMkLst>
            <pc:docMk/>
            <pc:sldMk cId="66304257" sldId="301"/>
            <ac:grpSpMk id="4" creationId="{CFAF27B0-55B5-44FD-BC33-6E1B3F6EE9AD}"/>
          </ac:grpSpMkLst>
        </pc:grpChg>
        <pc:picChg chg="add mod">
          <ac:chgData name="Ellizeu Sena" userId="792df65c-95a3-428b-b315-5857ccabc50f" providerId="ADAL" clId="{F5F09DA5-CC2D-4141-8606-7FB5A598BE27}" dt="2024-11-07T02:26:59.845" v="4189"/>
          <ac:picMkLst>
            <pc:docMk/>
            <pc:sldMk cId="66304257" sldId="301"/>
            <ac:picMk id="95" creationId="{A295A696-7AEA-1816-C78B-AD94499EDB30}"/>
          </ac:picMkLst>
        </pc:pic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12" creationId="{3E999EFE-9F26-649A-7B53-95C0580B5B4C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22" creationId="{4265B1DB-9847-6A33-ED9C-5F0F9A8C6FB0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23" creationId="{944CE47E-DDD5-6F2D-60BF-AB291877807D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24" creationId="{4C0A8FC6-5270-2573-DCEC-D803CA4E1CE8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25" creationId="{0E4FC3BC-7E03-70F4-AC11-E84F5CF93763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26" creationId="{6ED95F8E-4620-0363-0ED4-6799EC17C8E5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27" creationId="{9E578D08-48E7-A015-0826-E669422D8AF3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28" creationId="{2D525025-9700-A962-9EB0-390965099A9D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29" creationId="{742D4BA7-F562-E707-9222-1771F2BBC074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0" creationId="{513A1B47-F61B-53F3-DDA9-A73B4B9C9C14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1" creationId="{68826641-022A-2CDE-3A1A-49A92D70F83D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2" creationId="{11C5607E-A292-4464-C6AE-4B8E9C276B0D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3" creationId="{22CA2837-1877-F647-7DD6-A5A7048E7393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4" creationId="{E9C491ED-61EA-AB51-0D45-5607619D0906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5" creationId="{1503CA4B-A5AE-D899-06A4-60CD9133CD47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6" creationId="{A468CB86-B63D-826D-8704-2C39B6162E1B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7" creationId="{45E85C92-6F8D-78BA-F34D-675241392A49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8" creationId="{F44F18FF-4EFD-5E14-6107-BAFE2042D289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39" creationId="{B1593C3E-2866-02B4-7B2F-5F06E1FE3FB2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0" creationId="{AA67D093-4C19-338A-F1DD-55191BEFA035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1" creationId="{C2B17A44-3EF8-69B4-8552-E27CB2794B7D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2" creationId="{3B0B5428-CDA0-7899-A32C-8D28A032BDCF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3" creationId="{DE6EAAF7-15B7-656E-45C3-70B78FBD49B8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4" creationId="{F37E7C76-C67D-FFF5-0A13-323B316C63E3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5" creationId="{EDD71545-E278-7D2E-BEDE-A97985B14DA0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6" creationId="{9279B3EC-9355-EE71-745E-199F3463FE83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7" creationId="{25656527-AE57-E037-4DAA-C666181E3B6B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8" creationId="{286885E0-AEFA-2D29-FB42-469A0305C94E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49" creationId="{6B36E37E-60AF-630F-A9E0-C05FE21B77C6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52" creationId="{2DE5A139-ED02-48FC-F44F-02F97193BF99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53" creationId="{812DEDA6-C8B4-5357-C588-DE8EEF94829E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54" creationId="{C966EC97-FC66-90A2-55E3-C61E60DF01A6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55" creationId="{FECE1F38-7D30-57F8-BB27-0D246FB978A2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56" creationId="{C30BF4B5-E87B-F168-DC74-9F1D8C6BEA03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57" creationId="{5437F579-8C91-42D2-DA8B-FB58D1FB51FC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58" creationId="{BD091C87-D4DC-7551-D6EC-261959E50C61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59" creationId="{1C3F82FF-B657-8668-045E-BC48C336185D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77" creationId="{83C465E0-902B-9F52-F135-CC427E6AB075}"/>
          </ac:cxnSpMkLst>
        </pc:cxnChg>
        <pc:cxnChg chg="mod">
          <ac:chgData name="Ellizeu Sena" userId="792df65c-95a3-428b-b315-5857ccabc50f" providerId="ADAL" clId="{F5F09DA5-CC2D-4141-8606-7FB5A598BE27}" dt="2024-11-06T20:15:03.720" v="2630" actId="478"/>
          <ac:cxnSpMkLst>
            <pc:docMk/>
            <pc:sldMk cId="66304257" sldId="301"/>
            <ac:cxnSpMk id="78" creationId="{35207E72-4C73-1767-858E-D26F87E0D245}"/>
          </ac:cxnSpMkLst>
        </pc:cxnChg>
      </pc:sldChg>
      <pc:sldChg chg="addSp delSp modSp add mod chgLayout">
        <pc:chgData name="Ellizeu Sena" userId="792df65c-95a3-428b-b315-5857ccabc50f" providerId="ADAL" clId="{F5F09DA5-CC2D-4141-8606-7FB5A598BE27}" dt="2024-11-07T02:27:31.820" v="4193" actId="208"/>
        <pc:sldMkLst>
          <pc:docMk/>
          <pc:sldMk cId="1265953624" sldId="302"/>
        </pc:sldMkLst>
        <pc:spChg chg="add del mod">
          <ac:chgData name="Ellizeu Sena" userId="792df65c-95a3-428b-b315-5857ccabc50f" providerId="ADAL" clId="{F5F09DA5-CC2D-4141-8606-7FB5A598BE27}" dt="2024-11-06T20:18:54.797" v="2772" actId="6264"/>
          <ac:spMkLst>
            <pc:docMk/>
            <pc:sldMk cId="1265953624" sldId="302"/>
            <ac:spMk id="2" creationId="{EF63F1F7-7165-5514-4C2E-1A24727C6E25}"/>
          </ac:spMkLst>
        </pc:spChg>
        <pc:spChg chg="mod ord">
          <ac:chgData name="Ellizeu Sena" userId="792df65c-95a3-428b-b315-5857ccabc50f" providerId="ADAL" clId="{F5F09DA5-CC2D-4141-8606-7FB5A598BE27}" dt="2024-11-06T20:19:01.372" v="2775" actId="6264"/>
          <ac:spMkLst>
            <pc:docMk/>
            <pc:sldMk cId="1265953624" sldId="302"/>
            <ac:spMk id="3" creationId="{0B3E6110-4B23-AB65-166F-CF35FA57152C}"/>
          </ac:spMkLst>
        </pc:spChg>
        <pc:spChg chg="add del mod">
          <ac:chgData name="Ellizeu Sena" userId="792df65c-95a3-428b-b315-5857ccabc50f" providerId="ADAL" clId="{F5F09DA5-CC2D-4141-8606-7FB5A598BE27}" dt="2024-11-06T20:18:54.797" v="2772" actId="6264"/>
          <ac:spMkLst>
            <pc:docMk/>
            <pc:sldMk cId="1265953624" sldId="302"/>
            <ac:spMk id="4" creationId="{50718DD3-2569-F925-3AEA-A33E347FB8A8}"/>
          </ac:spMkLst>
        </pc:spChg>
        <pc:spChg chg="del mod ord">
          <ac:chgData name="Ellizeu Sena" userId="792df65c-95a3-428b-b315-5857ccabc50f" providerId="ADAL" clId="{F5F09DA5-CC2D-4141-8606-7FB5A598BE27}" dt="2024-11-07T02:23:02.506" v="4173" actId="478"/>
          <ac:spMkLst>
            <pc:docMk/>
            <pc:sldMk cId="1265953624" sldId="302"/>
            <ac:spMk id="5" creationId="{40E61E01-5FE0-3968-05AC-235EEB5C139E}"/>
          </ac:spMkLst>
        </pc:spChg>
        <pc:spChg chg="mod ord">
          <ac:chgData name="Ellizeu Sena" userId="792df65c-95a3-428b-b315-5857ccabc50f" providerId="ADAL" clId="{F5F09DA5-CC2D-4141-8606-7FB5A598BE27}" dt="2024-11-06T20:19:01.372" v="2775" actId="6264"/>
          <ac:spMkLst>
            <pc:docMk/>
            <pc:sldMk cId="1265953624" sldId="302"/>
            <ac:spMk id="6" creationId="{F179490E-195D-17CC-F4EF-D26D22512003}"/>
          </ac:spMkLst>
        </pc:spChg>
        <pc:spChg chg="add del mod">
          <ac:chgData name="Ellizeu Sena" userId="792df65c-95a3-428b-b315-5857ccabc50f" providerId="ADAL" clId="{F5F09DA5-CC2D-4141-8606-7FB5A598BE27}" dt="2024-11-06T20:18:54.797" v="2772" actId="6264"/>
          <ac:spMkLst>
            <pc:docMk/>
            <pc:sldMk cId="1265953624" sldId="302"/>
            <ac:spMk id="7" creationId="{14117A30-E9B5-3D08-CC91-003C26065D03}"/>
          </ac:spMkLst>
        </pc:spChg>
        <pc:spChg chg="add del mod">
          <ac:chgData name="Ellizeu Sena" userId="792df65c-95a3-428b-b315-5857ccabc50f" providerId="ADAL" clId="{F5F09DA5-CC2D-4141-8606-7FB5A598BE27}" dt="2024-11-06T20:18:54.797" v="2772" actId="6264"/>
          <ac:spMkLst>
            <pc:docMk/>
            <pc:sldMk cId="1265953624" sldId="302"/>
            <ac:spMk id="8" creationId="{4EC6EF3F-EB3E-9F1E-3355-0DD62B7868B1}"/>
          </ac:spMkLst>
        </pc:spChg>
        <pc:spChg chg="add del mod ord">
          <ac:chgData name="Ellizeu Sena" userId="792df65c-95a3-428b-b315-5857ccabc50f" providerId="ADAL" clId="{F5F09DA5-CC2D-4141-8606-7FB5A598BE27}" dt="2024-11-06T20:18:54.797" v="2772" actId="6264"/>
          <ac:spMkLst>
            <pc:docMk/>
            <pc:sldMk cId="1265953624" sldId="302"/>
            <ac:spMk id="9" creationId="{9091FBEA-51E6-E110-B462-1179F2161AF3}"/>
          </ac:spMkLst>
        </pc:spChg>
        <pc:spChg chg="add del mod ord">
          <ac:chgData name="Ellizeu Sena" userId="792df65c-95a3-428b-b315-5857ccabc50f" providerId="ADAL" clId="{F5F09DA5-CC2D-4141-8606-7FB5A598BE27}" dt="2024-11-06T20:18:54.797" v="2772" actId="6264"/>
          <ac:spMkLst>
            <pc:docMk/>
            <pc:sldMk cId="1265953624" sldId="302"/>
            <ac:spMk id="10" creationId="{25C275D6-DC98-AF7C-9060-891A5C74083F}"/>
          </ac:spMkLst>
        </pc:spChg>
        <pc:spChg chg="add del mod">
          <ac:chgData name="Ellizeu Sena" userId="792df65c-95a3-428b-b315-5857ccabc50f" providerId="ADAL" clId="{F5F09DA5-CC2D-4141-8606-7FB5A598BE27}" dt="2024-11-06T20:19:01.372" v="2775" actId="6264"/>
          <ac:spMkLst>
            <pc:docMk/>
            <pc:sldMk cId="1265953624" sldId="302"/>
            <ac:spMk id="11" creationId="{08056721-E6B5-3CD5-2922-320759D46B5F}"/>
          </ac:spMkLst>
        </pc:spChg>
        <pc:spChg chg="add del mod">
          <ac:chgData name="Ellizeu Sena" userId="792df65c-95a3-428b-b315-5857ccabc50f" providerId="ADAL" clId="{F5F09DA5-CC2D-4141-8606-7FB5A598BE27}" dt="2024-11-06T20:19:01.372" v="2775" actId="6264"/>
          <ac:spMkLst>
            <pc:docMk/>
            <pc:sldMk cId="1265953624" sldId="302"/>
            <ac:spMk id="12" creationId="{4D7F3B23-C41F-BBEC-B115-EFF3A2F3EFD2}"/>
          </ac:spMkLst>
        </pc:spChg>
        <pc:spChg chg="add del mod">
          <ac:chgData name="Ellizeu Sena" userId="792df65c-95a3-428b-b315-5857ccabc50f" providerId="ADAL" clId="{F5F09DA5-CC2D-4141-8606-7FB5A598BE27}" dt="2024-11-06T20:19:01.372" v="2775" actId="6264"/>
          <ac:spMkLst>
            <pc:docMk/>
            <pc:sldMk cId="1265953624" sldId="302"/>
            <ac:spMk id="13" creationId="{D2990A03-380C-B6E4-F93E-92673AD17FAB}"/>
          </ac:spMkLst>
        </pc:spChg>
        <pc:spChg chg="add del mod">
          <ac:chgData name="Ellizeu Sena" userId="792df65c-95a3-428b-b315-5857ccabc50f" providerId="ADAL" clId="{F5F09DA5-CC2D-4141-8606-7FB5A598BE27}" dt="2024-11-06T20:19:01.372" v="2775" actId="6264"/>
          <ac:spMkLst>
            <pc:docMk/>
            <pc:sldMk cId="1265953624" sldId="302"/>
            <ac:spMk id="14" creationId="{D5CF8B49-0D82-E633-DC62-6C4FA01A0118}"/>
          </ac:spMkLst>
        </pc:spChg>
        <pc:spChg chg="add del mod ord">
          <ac:chgData name="Ellizeu Sena" userId="792df65c-95a3-428b-b315-5857ccabc50f" providerId="ADAL" clId="{F5F09DA5-CC2D-4141-8606-7FB5A598BE27}" dt="2024-11-06T20:19:01.372" v="2775" actId="6264"/>
          <ac:spMkLst>
            <pc:docMk/>
            <pc:sldMk cId="1265953624" sldId="302"/>
            <ac:spMk id="15" creationId="{7007E95A-74F2-8596-06D6-B44AA2FCC499}"/>
          </ac:spMkLst>
        </pc:spChg>
        <pc:spChg chg="add del mod ord">
          <ac:chgData name="Ellizeu Sena" userId="792df65c-95a3-428b-b315-5857ccabc50f" providerId="ADAL" clId="{F5F09DA5-CC2D-4141-8606-7FB5A598BE27}" dt="2024-11-06T20:19:01.372" v="2775" actId="6264"/>
          <ac:spMkLst>
            <pc:docMk/>
            <pc:sldMk cId="1265953624" sldId="302"/>
            <ac:spMk id="16" creationId="{B8CD3827-0B34-97EB-5D0E-69F82144FA26}"/>
          </ac:spMkLst>
        </pc:spChg>
        <pc:spChg chg="add mod">
          <ac:chgData name="Ellizeu Sena" userId="792df65c-95a3-428b-b315-5857ccabc50f" providerId="ADAL" clId="{F5F09DA5-CC2D-4141-8606-7FB5A598BE27}" dt="2024-11-06T20:28:45.253" v="2900" actId="27636"/>
          <ac:spMkLst>
            <pc:docMk/>
            <pc:sldMk cId="1265953624" sldId="302"/>
            <ac:spMk id="17" creationId="{C74E0D9C-F3D7-0F6D-EC06-0A1EFDD30E79}"/>
          </ac:spMkLst>
        </pc:spChg>
        <pc:spChg chg="mod ord">
          <ac:chgData name="Ellizeu Sena" userId="792df65c-95a3-428b-b315-5857ccabc50f" providerId="ADAL" clId="{F5F09DA5-CC2D-4141-8606-7FB5A598BE27}" dt="2024-11-06T20:19:01.372" v="2775" actId="6264"/>
          <ac:spMkLst>
            <pc:docMk/>
            <pc:sldMk cId="1265953624" sldId="302"/>
            <ac:spMk id="30" creationId="{F9B69C8E-4F8C-ECBE-65FF-207B8B327A18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35" creationId="{8A27DD56-917B-B7A6-474B-678FBAD13746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36" creationId="{8E69B150-207C-CC41-FCD6-371910AACF2F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37" creationId="{DDEA367A-0A9A-EF13-D2D3-0A7244D69A78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38" creationId="{D079DF0E-2650-0B3D-AC74-2AEF342AB3FF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44" creationId="{F6612704-CED6-8A21-FDB1-A982C84BDD79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54" creationId="{8EEE198A-C09C-3A96-6D09-54056C19F0A9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64" creationId="{F92C000A-993B-0E7C-55A6-66AC233F0B7F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65" creationId="{D7BAC41F-1F96-2678-AD75-E831ADC2F737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66" creationId="{C241929C-6E87-C424-7A0C-FCDDBBAD54B8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67" creationId="{4AC63266-9323-7387-F3DE-41CFC4B442A1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77" creationId="{EED11162-A1EA-BFBB-DC8D-EB1CE03CF57E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87" creationId="{FB48995A-2FAC-BF08-8803-98D5EEE37F06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97" creationId="{829612D8-9B29-ED9B-F866-7CB3FE840E0B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99" creationId="{CBC9FC93-1DB9-9AAA-0D34-B5AA6E86ADCC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00" creationId="{1239812E-881A-1F56-56B3-611A807A6E13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01" creationId="{D630F487-CF3E-AD85-FC50-5F37915156C4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02" creationId="{8564BAE0-FCFE-2856-A1C1-4CA63B642953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03" creationId="{D31D80B3-8E6F-0536-7489-442A294498D7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04" creationId="{29D3B69F-3A79-FE82-24D5-A0419AED028A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05" creationId="{6A2C34D4-C290-3495-2A46-C329AAAFA305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06" creationId="{B822B094-68A1-29DE-C686-365137C70E61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16" creationId="{98FC5EED-8A1F-2264-49A3-EB6855935DCC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20" creationId="{32A1822B-71F0-F56D-8FB9-AA39CFA38DEE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21" creationId="{85E80891-830E-EE04-BD12-E97B00C061ED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22" creationId="{59017F26-7C00-2C12-78F7-73717B59CBF0}"/>
          </ac:spMkLst>
        </pc:spChg>
        <pc:spChg chg="del">
          <ac:chgData name="Ellizeu Sena" userId="792df65c-95a3-428b-b315-5857ccabc50f" providerId="ADAL" clId="{F5F09DA5-CC2D-4141-8606-7FB5A598BE27}" dt="2024-11-06T20:18:49.265" v="2769" actId="478"/>
          <ac:spMkLst>
            <pc:docMk/>
            <pc:sldMk cId="1265953624" sldId="302"/>
            <ac:spMk id="123" creationId="{47C40096-4A58-B215-029A-26402CC72B3C}"/>
          </ac:spMkLst>
        </pc:spChg>
        <pc:grpChg chg="del">
          <ac:chgData name="Ellizeu Sena" userId="792df65c-95a3-428b-b315-5857ccabc50f" providerId="ADAL" clId="{F5F09DA5-CC2D-4141-8606-7FB5A598BE27}" dt="2024-11-06T20:18:49.265" v="2769" actId="478"/>
          <ac:grpSpMkLst>
            <pc:docMk/>
            <pc:sldMk cId="1265953624" sldId="302"/>
            <ac:grpSpMk id="39" creationId="{F0260236-5AA8-9B6D-EDD6-387C580B5FF3}"/>
          </ac:grpSpMkLst>
        </pc:grpChg>
        <pc:grpChg chg="del">
          <ac:chgData name="Ellizeu Sena" userId="792df65c-95a3-428b-b315-5857ccabc50f" providerId="ADAL" clId="{F5F09DA5-CC2D-4141-8606-7FB5A598BE27}" dt="2024-11-06T20:18:49.265" v="2769" actId="478"/>
          <ac:grpSpMkLst>
            <pc:docMk/>
            <pc:sldMk cId="1265953624" sldId="302"/>
            <ac:grpSpMk id="49" creationId="{DF339345-5F8C-086D-2874-3101498BE7BB}"/>
          </ac:grpSpMkLst>
        </pc:grpChg>
        <pc:grpChg chg="del">
          <ac:chgData name="Ellizeu Sena" userId="792df65c-95a3-428b-b315-5857ccabc50f" providerId="ADAL" clId="{F5F09DA5-CC2D-4141-8606-7FB5A598BE27}" dt="2024-11-06T20:18:49.265" v="2769" actId="478"/>
          <ac:grpSpMkLst>
            <pc:docMk/>
            <pc:sldMk cId="1265953624" sldId="302"/>
            <ac:grpSpMk id="59" creationId="{8611ADF8-2E24-FA5B-3A3C-F4481A7B3C36}"/>
          </ac:grpSpMkLst>
        </pc:grpChg>
        <pc:grpChg chg="del">
          <ac:chgData name="Ellizeu Sena" userId="792df65c-95a3-428b-b315-5857ccabc50f" providerId="ADAL" clId="{F5F09DA5-CC2D-4141-8606-7FB5A598BE27}" dt="2024-11-06T20:18:49.265" v="2769" actId="478"/>
          <ac:grpSpMkLst>
            <pc:docMk/>
            <pc:sldMk cId="1265953624" sldId="302"/>
            <ac:grpSpMk id="72" creationId="{26F5641C-46F4-D5E4-4788-54F108482112}"/>
          </ac:grpSpMkLst>
        </pc:grpChg>
        <pc:grpChg chg="del">
          <ac:chgData name="Ellizeu Sena" userId="792df65c-95a3-428b-b315-5857ccabc50f" providerId="ADAL" clId="{F5F09DA5-CC2D-4141-8606-7FB5A598BE27}" dt="2024-11-06T20:18:49.265" v="2769" actId="478"/>
          <ac:grpSpMkLst>
            <pc:docMk/>
            <pc:sldMk cId="1265953624" sldId="302"/>
            <ac:grpSpMk id="82" creationId="{5F12C6F3-A2BD-76C8-0A4A-ACAF020D0574}"/>
          </ac:grpSpMkLst>
        </pc:grpChg>
        <pc:grpChg chg="del">
          <ac:chgData name="Ellizeu Sena" userId="792df65c-95a3-428b-b315-5857ccabc50f" providerId="ADAL" clId="{F5F09DA5-CC2D-4141-8606-7FB5A598BE27}" dt="2024-11-06T20:18:49.265" v="2769" actId="478"/>
          <ac:grpSpMkLst>
            <pc:docMk/>
            <pc:sldMk cId="1265953624" sldId="302"/>
            <ac:grpSpMk id="92" creationId="{B9A785F4-1FE4-6849-7CE6-CA7A31C51180}"/>
          </ac:grpSpMkLst>
        </pc:grpChg>
        <pc:grpChg chg="del">
          <ac:chgData name="Ellizeu Sena" userId="792df65c-95a3-428b-b315-5857ccabc50f" providerId="ADAL" clId="{F5F09DA5-CC2D-4141-8606-7FB5A598BE27}" dt="2024-11-06T20:18:49.265" v="2769" actId="478"/>
          <ac:grpSpMkLst>
            <pc:docMk/>
            <pc:sldMk cId="1265953624" sldId="302"/>
            <ac:grpSpMk id="111" creationId="{59356969-4368-FEEF-FF78-A1EBB7F3C341}"/>
          </ac:grpSpMkLst>
        </pc:grpChg>
        <pc:picChg chg="add mod">
          <ac:chgData name="Ellizeu Sena" userId="792df65c-95a3-428b-b315-5857ccabc50f" providerId="ADAL" clId="{F5F09DA5-CC2D-4141-8606-7FB5A598BE27}" dt="2024-11-07T02:27:31.820" v="4193" actId="208"/>
          <ac:picMkLst>
            <pc:docMk/>
            <pc:sldMk cId="1265953624" sldId="302"/>
            <ac:picMk id="18" creationId="{6085522C-0836-7BC6-9175-91B725FE42AB}"/>
          </ac:picMkLst>
        </pc:pic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31" creationId="{8FCCF996-6248-14D8-2F48-5A2FF1A722B4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32" creationId="{E8D58A14-F1DC-64BA-7E40-025AF4C37B3E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33" creationId="{334B0D55-0435-B179-4617-550F113F0650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34" creationId="{B35C12DB-C59D-094F-69EA-CA3C8685C00D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45" creationId="{79A31375-06A5-6BD9-DF88-1D9D2A42DBCE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46" creationId="{684DB8DC-7BA6-8938-FDB4-CF8EAB604002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47" creationId="{13DDAA74-5AFE-2F44-0D81-5112DE456E71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48" creationId="{50867301-A5BD-E92D-5DE1-D8F87BA15E63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55" creationId="{9059D44F-F71D-F808-D5A3-F2433053C621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56" creationId="{B60904E6-BB1D-F095-2F74-6FED9D605F79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57" creationId="{5171BB75-242A-5095-58BA-9E75287BFB38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58" creationId="{A2FD12AB-9246-E82D-5A32-BAC569858CF5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68" creationId="{D93F9192-BA7E-C5AE-A809-5946330ECE4C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69" creationId="{9AC77799-DD7E-C67A-71BE-13B3343773EC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70" creationId="{C460DD3B-D380-B950-2D3E-1FA11E2B6E6E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71" creationId="{8CDB6DAE-A57A-2A4E-6C27-5E4F7FEC2B0D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78" creationId="{225DD36C-B93E-F2C2-4863-89BCC8A953C4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79" creationId="{9030C419-E185-4B4B-17E6-D7E7A5DA826E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80" creationId="{CA1587FC-0C35-1CB3-24D0-C8B2588E40C3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81" creationId="{A80408C1-1079-57A9-F9EA-E10408231F26}"/>
          </ac:cxnSpMkLst>
        </pc:cxnChg>
        <pc:cxnChg chg="del mod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88" creationId="{2ED46356-DF7E-D238-2360-B99F539C54F5}"/>
          </ac:cxnSpMkLst>
        </pc:cxnChg>
        <pc:cxnChg chg="del mod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89" creationId="{4F83C7E8-FB72-7B83-9DD0-008ECDE2E79E}"/>
          </ac:cxnSpMkLst>
        </pc:cxnChg>
        <pc:cxnChg chg="del mod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90" creationId="{4EA5AC0E-2B64-FFA6-2882-1A266A7C3504}"/>
          </ac:cxnSpMkLst>
        </pc:cxnChg>
        <pc:cxnChg chg="del mod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91" creationId="{6394F8AB-B41F-95E2-673F-BFFB9F1F0DFA}"/>
          </ac:cxnSpMkLst>
        </pc:cxnChg>
        <pc:cxnChg chg="del mod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98" creationId="{1ADC06E1-B7A0-6045-FE94-8B848D717091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107" creationId="{0DB498A3-8E84-B7F1-B621-1470131F3CEF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108" creationId="{8519807E-CC44-0E59-B904-C74E312512B0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109" creationId="{C37BDC0E-93D7-5820-D528-88F4D7B4C848}"/>
          </ac:cxnSpMkLst>
        </pc:cxnChg>
        <pc:cxnChg chg="del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110" creationId="{34DFDEC9-A547-9C82-3631-79BE6DAFB1A3}"/>
          </ac:cxnSpMkLst>
        </pc:cxnChg>
        <pc:cxnChg chg="del mod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117" creationId="{25EF4C7A-DC84-0B2D-98FD-8FFE4CBEF12E}"/>
          </ac:cxnSpMkLst>
        </pc:cxnChg>
        <pc:cxnChg chg="del mod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118" creationId="{8EC47DE6-A712-39D3-5641-37725AA516DD}"/>
          </ac:cxnSpMkLst>
        </pc:cxnChg>
        <pc:cxnChg chg="del mod">
          <ac:chgData name="Ellizeu Sena" userId="792df65c-95a3-428b-b315-5857ccabc50f" providerId="ADAL" clId="{F5F09DA5-CC2D-4141-8606-7FB5A598BE27}" dt="2024-11-06T20:18:49.265" v="2769" actId="478"/>
          <ac:cxnSpMkLst>
            <pc:docMk/>
            <pc:sldMk cId="1265953624" sldId="302"/>
            <ac:cxnSpMk id="119" creationId="{58F9A4CE-8E15-915E-127E-169E90B6855B}"/>
          </ac:cxnSpMkLst>
        </pc:cxnChg>
      </pc:sldChg>
      <pc:sldChg chg="addSp delSp modSp add mod chgLayout">
        <pc:chgData name="Ellizeu Sena" userId="792df65c-95a3-428b-b315-5857ccabc50f" providerId="ADAL" clId="{F5F09DA5-CC2D-4141-8606-7FB5A598BE27}" dt="2024-11-07T02:27:53.914" v="4201"/>
        <pc:sldMkLst>
          <pc:docMk/>
          <pc:sldMk cId="425823087" sldId="303"/>
        </pc:sldMkLst>
        <pc:spChg chg="mod ord">
          <ac:chgData name="Ellizeu Sena" userId="792df65c-95a3-428b-b315-5857ccabc50f" providerId="ADAL" clId="{F5F09DA5-CC2D-4141-8606-7FB5A598BE27}" dt="2024-11-06T20:27:01.928" v="2887" actId="700"/>
          <ac:spMkLst>
            <pc:docMk/>
            <pc:sldMk cId="425823087" sldId="303"/>
            <ac:spMk id="2" creationId="{09F8A270-2528-B757-7079-49FEC70CEFB9}"/>
          </ac:spMkLst>
        </pc:spChg>
        <pc:spChg chg="add mod ord">
          <ac:chgData name="Ellizeu Sena" userId="792df65c-95a3-428b-b315-5857ccabc50f" providerId="ADAL" clId="{F5F09DA5-CC2D-4141-8606-7FB5A598BE27}" dt="2024-11-06T20:28:34.840" v="2898" actId="27636"/>
          <ac:spMkLst>
            <pc:docMk/>
            <pc:sldMk cId="425823087" sldId="303"/>
            <ac:spMk id="3" creationId="{1AB26666-2A70-C3E4-BC3F-99A7FE90118B}"/>
          </ac:spMkLst>
        </pc:spChg>
        <pc:spChg chg="mod ord">
          <ac:chgData name="Ellizeu Sena" userId="792df65c-95a3-428b-b315-5857ccabc50f" providerId="ADAL" clId="{F5F09DA5-CC2D-4141-8606-7FB5A598BE27}" dt="2024-11-06T20:27:01.928" v="2887" actId="700"/>
          <ac:spMkLst>
            <pc:docMk/>
            <pc:sldMk cId="425823087" sldId="303"/>
            <ac:spMk id="5" creationId="{6C9BEA92-3AAD-77A6-34A5-B8B2D99F6C9D}"/>
          </ac:spMkLst>
        </pc:spChg>
        <pc:spChg chg="del mod ord">
          <ac:chgData name="Ellizeu Sena" userId="792df65c-95a3-428b-b315-5857ccabc50f" providerId="ADAL" clId="{F5F09DA5-CC2D-4141-8606-7FB5A598BE27}" dt="2024-11-07T02:23:12.765" v="4175" actId="478"/>
          <ac:spMkLst>
            <pc:docMk/>
            <pc:sldMk cId="425823087" sldId="303"/>
            <ac:spMk id="7" creationId="{E7A12BB8-4425-96D6-ACE0-EFA35A3B1331}"/>
          </ac:spMkLst>
        </pc:spChg>
        <pc:spChg chg="mod ord">
          <ac:chgData name="Ellizeu Sena" userId="792df65c-95a3-428b-b315-5857ccabc50f" providerId="ADAL" clId="{F5F09DA5-CC2D-4141-8606-7FB5A598BE27}" dt="2024-11-06T20:27:01.928" v="2887" actId="700"/>
          <ac:spMkLst>
            <pc:docMk/>
            <pc:sldMk cId="425823087" sldId="303"/>
            <ac:spMk id="8" creationId="{C96B6432-30CF-4D87-91E3-A6BEA201A957}"/>
          </ac:spMkLst>
        </pc:spChg>
        <pc:grpChg chg="del">
          <ac:chgData name="Ellizeu Sena" userId="792df65c-95a3-428b-b315-5857ccabc50f" providerId="ADAL" clId="{F5F09DA5-CC2D-4141-8606-7FB5A598BE27}" dt="2024-11-06T20:26:57.870" v="2886" actId="478"/>
          <ac:grpSpMkLst>
            <pc:docMk/>
            <pc:sldMk cId="425823087" sldId="303"/>
            <ac:grpSpMk id="169" creationId="{E651B8A9-18DD-C010-0839-1593337B6B43}"/>
          </ac:grpSpMkLst>
        </pc:grpChg>
        <pc:picChg chg="add mod">
          <ac:chgData name="Ellizeu Sena" userId="792df65c-95a3-428b-b315-5857ccabc50f" providerId="ADAL" clId="{F5F09DA5-CC2D-4141-8606-7FB5A598BE27}" dt="2024-11-07T02:27:53.914" v="4201"/>
          <ac:picMkLst>
            <pc:docMk/>
            <pc:sldMk cId="425823087" sldId="303"/>
            <ac:picMk id="4" creationId="{D63A90E7-04F4-1469-3947-8534787045DE}"/>
          </ac:picMkLst>
        </pc:pic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74" creationId="{9EB622E3-441C-5087-0199-71CF3B90ED9B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81" creationId="{FFBFD5CE-07C2-79F4-5D42-6C3E706F80E3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82" creationId="{060559F6-7005-C6C4-4C17-50EEBFF8C7B8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83" creationId="{C8905744-B53A-7D46-20EE-44EE9863B247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84" creationId="{4A852178-3ED7-9428-39BC-0189972A305A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85" creationId="{D39E8245-88EF-677E-C4CB-12E3D206CFD8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86" creationId="{2D324196-5D2E-A0F2-D913-C5DEA5CABD1A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87" creationId="{28BCD2E7-3C78-53CC-521A-DF06B35974E3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88" creationId="{CA5F7BED-CF2A-A451-859A-AC0E299E4CD9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89" creationId="{00ED94E2-4C00-1805-AC0E-4324DA2A7B2E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90" creationId="{99FDF0FE-0E07-45A1-1E60-37EC9E270864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91" creationId="{2FEB1379-C77E-CB01-00FE-1EAD72567679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92" creationId="{2F78D133-135C-A172-CC4D-DFB2AA1639A4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95" creationId="{D16F6CC9-46ED-376B-20ED-7F9B4AF5133C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96" creationId="{D0C23F94-0CA7-029E-D464-0360B796B610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97" creationId="{1D62265A-F996-3B74-C503-1E8134FC11C4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98" creationId="{2EE21ADE-9E6E-D3F0-004B-F41F577A0E4C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199" creationId="{CB666C15-5FD8-06E0-BD7B-6A3E0DB6987E}"/>
          </ac:cxnSpMkLst>
        </pc:cxnChg>
        <pc:cxnChg chg="mod">
          <ac:chgData name="Ellizeu Sena" userId="792df65c-95a3-428b-b315-5857ccabc50f" providerId="ADAL" clId="{F5F09DA5-CC2D-4141-8606-7FB5A598BE27}" dt="2024-11-06T20:26:57.870" v="2886" actId="478"/>
          <ac:cxnSpMkLst>
            <pc:docMk/>
            <pc:sldMk cId="425823087" sldId="303"/>
            <ac:cxnSpMk id="200" creationId="{7176AFC9-CEF1-A2B4-5CF5-4FF2727F8CB1}"/>
          </ac:cxnSpMkLst>
        </pc:cxnChg>
      </pc:sldChg>
      <pc:sldChg chg="addSp delSp modSp add mod">
        <pc:chgData name="Ellizeu Sena" userId="792df65c-95a3-428b-b315-5857ccabc50f" providerId="ADAL" clId="{F5F09DA5-CC2D-4141-8606-7FB5A598BE27}" dt="2024-11-07T02:27:48.850" v="4199"/>
        <pc:sldMkLst>
          <pc:docMk/>
          <pc:sldMk cId="3812219057" sldId="304"/>
        </pc:sldMkLst>
        <pc:spChg chg="mod">
          <ac:chgData name="Ellizeu Sena" userId="792df65c-95a3-428b-b315-5857ccabc50f" providerId="ADAL" clId="{F5F09DA5-CC2D-4141-8606-7FB5A598BE27}" dt="2024-11-06T20:33:27.586" v="2907" actId="20577"/>
          <ac:spMkLst>
            <pc:docMk/>
            <pc:sldMk cId="3812219057" sldId="304"/>
            <ac:spMk id="2" creationId="{A87C6008-DCDB-FAA6-C8AB-276E44802457}"/>
          </ac:spMkLst>
        </pc:spChg>
        <pc:spChg chg="add mod">
          <ac:chgData name="Ellizeu Sena" userId="792df65c-95a3-428b-b315-5857ccabc50f" providerId="ADAL" clId="{F5F09DA5-CC2D-4141-8606-7FB5A598BE27}" dt="2024-11-06T20:34:31.984" v="2921" actId="242"/>
          <ac:spMkLst>
            <pc:docMk/>
            <pc:sldMk cId="3812219057" sldId="304"/>
            <ac:spMk id="3" creationId="{E577B28A-6EA8-5200-BBFE-FB00E773582E}"/>
          </ac:spMkLst>
        </pc:spChg>
        <pc:spChg chg="del">
          <ac:chgData name="Ellizeu Sena" userId="792df65c-95a3-428b-b315-5857ccabc50f" providerId="ADAL" clId="{F5F09DA5-CC2D-4141-8606-7FB5A598BE27}" dt="2024-11-07T02:23:21.285" v="4177" actId="478"/>
          <ac:spMkLst>
            <pc:docMk/>
            <pc:sldMk cId="3812219057" sldId="304"/>
            <ac:spMk id="8" creationId="{8B5CFB72-84AF-14AC-0137-036461CA9E9E}"/>
          </ac:spMkLst>
        </pc:spChg>
        <pc:picChg chg="del">
          <ac:chgData name="Ellizeu Sena" userId="792df65c-95a3-428b-b315-5857ccabc50f" providerId="ADAL" clId="{F5F09DA5-CC2D-4141-8606-7FB5A598BE27}" dt="2024-11-06T20:33:20.309" v="2904" actId="478"/>
          <ac:picMkLst>
            <pc:docMk/>
            <pc:sldMk cId="3812219057" sldId="304"/>
            <ac:picMk id="4" creationId="{91CC7331-FE7B-1830-BA57-A54A259AC301}"/>
          </ac:picMkLst>
        </pc:picChg>
        <pc:picChg chg="add mod">
          <ac:chgData name="Ellizeu Sena" userId="792df65c-95a3-428b-b315-5857ccabc50f" providerId="ADAL" clId="{F5F09DA5-CC2D-4141-8606-7FB5A598BE27}" dt="2024-11-07T02:27:48.850" v="4199"/>
          <ac:picMkLst>
            <pc:docMk/>
            <pc:sldMk cId="3812219057" sldId="304"/>
            <ac:picMk id="5" creationId="{193AE7AB-4367-C42C-B3E6-1486993F683E}"/>
          </ac:picMkLst>
        </pc:picChg>
      </pc:sldChg>
      <pc:sldChg chg="addSp delSp modSp add mod">
        <pc:chgData name="Ellizeu Sena" userId="792df65c-95a3-428b-b315-5857ccabc50f" providerId="ADAL" clId="{F5F09DA5-CC2D-4141-8606-7FB5A598BE27}" dt="2024-11-07T02:27:43.981" v="4197"/>
        <pc:sldMkLst>
          <pc:docMk/>
          <pc:sldMk cId="378358106" sldId="305"/>
        </pc:sldMkLst>
        <pc:spChg chg="add mod">
          <ac:chgData name="Ellizeu Sena" userId="792df65c-95a3-428b-b315-5857ccabc50f" providerId="ADAL" clId="{F5F09DA5-CC2D-4141-8606-7FB5A598BE27}" dt="2024-11-06T20:34:26.084" v="2920" actId="242"/>
          <ac:spMkLst>
            <pc:docMk/>
            <pc:sldMk cId="378358106" sldId="305"/>
            <ac:spMk id="5" creationId="{51320C03-FE84-D9EF-1AB1-7BC124165847}"/>
          </ac:spMkLst>
        </pc:spChg>
        <pc:spChg chg="del">
          <ac:chgData name="Ellizeu Sena" userId="792df65c-95a3-428b-b315-5857ccabc50f" providerId="ADAL" clId="{F5F09DA5-CC2D-4141-8606-7FB5A598BE27}" dt="2024-11-07T02:23:32.796" v="4179" actId="478"/>
          <ac:spMkLst>
            <pc:docMk/>
            <pc:sldMk cId="378358106" sldId="305"/>
            <ac:spMk id="8" creationId="{666A66B8-FFEB-609B-5E44-F4F8AB5EB99A}"/>
          </ac:spMkLst>
        </pc:spChg>
        <pc:picChg chg="del">
          <ac:chgData name="Ellizeu Sena" userId="792df65c-95a3-428b-b315-5857ccabc50f" providerId="ADAL" clId="{F5F09DA5-CC2D-4141-8606-7FB5A598BE27}" dt="2024-11-06T20:34:07.263" v="2915" actId="478"/>
          <ac:picMkLst>
            <pc:docMk/>
            <pc:sldMk cId="378358106" sldId="305"/>
            <ac:picMk id="4" creationId="{33D33F79-B412-8557-4481-395B35DC8932}"/>
          </ac:picMkLst>
        </pc:picChg>
        <pc:picChg chg="add mod">
          <ac:chgData name="Ellizeu Sena" userId="792df65c-95a3-428b-b315-5857ccabc50f" providerId="ADAL" clId="{F5F09DA5-CC2D-4141-8606-7FB5A598BE27}" dt="2024-11-07T02:27:43.981" v="4197"/>
          <ac:picMkLst>
            <pc:docMk/>
            <pc:sldMk cId="378358106" sldId="305"/>
            <ac:picMk id="7" creationId="{E01325E3-16E2-C63A-7FF1-781F420BEA27}"/>
          </ac:picMkLst>
        </pc:picChg>
      </pc:sldChg>
      <pc:sldChg chg="addSp delSp modSp add mod chgLayout">
        <pc:chgData name="Ellizeu Sena" userId="792df65c-95a3-428b-b315-5857ccabc50f" providerId="ADAL" clId="{F5F09DA5-CC2D-4141-8606-7FB5A598BE27}" dt="2024-11-07T02:27:41.825" v="4196"/>
        <pc:sldMkLst>
          <pc:docMk/>
          <pc:sldMk cId="2322557690" sldId="306"/>
        </pc:sldMkLst>
        <pc:spChg chg="mod ord">
          <ac:chgData name="Ellizeu Sena" userId="792df65c-95a3-428b-b315-5857ccabc50f" providerId="ADAL" clId="{F5F09DA5-CC2D-4141-8606-7FB5A598BE27}" dt="2024-11-06T20:34:49.111" v="2924" actId="700"/>
          <ac:spMkLst>
            <pc:docMk/>
            <pc:sldMk cId="2322557690" sldId="306"/>
            <ac:spMk id="2" creationId="{EE2CEC34-09E5-D94B-ABF0-3978A0FCA46B}"/>
          </ac:spMkLst>
        </pc:spChg>
        <pc:spChg chg="add mod ord">
          <ac:chgData name="Ellizeu Sena" userId="792df65c-95a3-428b-b315-5857ccabc50f" providerId="ADAL" clId="{F5F09DA5-CC2D-4141-8606-7FB5A598BE27}" dt="2024-11-06T20:35:11.542" v="2929" actId="242"/>
          <ac:spMkLst>
            <pc:docMk/>
            <pc:sldMk cId="2322557690" sldId="306"/>
            <ac:spMk id="3" creationId="{EC0379BF-20B0-1A34-58C2-28C494DBEE29}"/>
          </ac:spMkLst>
        </pc:spChg>
        <pc:spChg chg="mod ord">
          <ac:chgData name="Ellizeu Sena" userId="792df65c-95a3-428b-b315-5857ccabc50f" providerId="ADAL" clId="{F5F09DA5-CC2D-4141-8606-7FB5A598BE27}" dt="2024-11-06T20:34:49.111" v="2924" actId="700"/>
          <ac:spMkLst>
            <pc:docMk/>
            <pc:sldMk cId="2322557690" sldId="306"/>
            <ac:spMk id="5" creationId="{886693B6-8C23-EAAE-DC65-BCA4C2BBBEF3}"/>
          </ac:spMkLst>
        </pc:spChg>
        <pc:spChg chg="del mod ord">
          <ac:chgData name="Ellizeu Sena" userId="792df65c-95a3-428b-b315-5857ccabc50f" providerId="ADAL" clId="{F5F09DA5-CC2D-4141-8606-7FB5A598BE27}" dt="2024-11-07T02:23:40.592" v="4181" actId="478"/>
          <ac:spMkLst>
            <pc:docMk/>
            <pc:sldMk cId="2322557690" sldId="306"/>
            <ac:spMk id="7" creationId="{168C454C-DA4D-129F-6302-C8264A362161}"/>
          </ac:spMkLst>
        </pc:spChg>
        <pc:spChg chg="mod ord">
          <ac:chgData name="Ellizeu Sena" userId="792df65c-95a3-428b-b315-5857ccabc50f" providerId="ADAL" clId="{F5F09DA5-CC2D-4141-8606-7FB5A598BE27}" dt="2024-11-06T20:34:49.111" v="2924" actId="700"/>
          <ac:spMkLst>
            <pc:docMk/>
            <pc:sldMk cId="2322557690" sldId="306"/>
            <ac:spMk id="8" creationId="{253A58E4-CA3E-FBB8-3B1E-337A8A1C3AD9}"/>
          </ac:spMkLst>
        </pc:spChg>
        <pc:grpChg chg="del">
          <ac:chgData name="Ellizeu Sena" userId="792df65c-95a3-428b-b315-5857ccabc50f" providerId="ADAL" clId="{F5F09DA5-CC2D-4141-8606-7FB5A598BE27}" dt="2024-11-06T20:34:44.212" v="2923" actId="478"/>
          <ac:grpSpMkLst>
            <pc:docMk/>
            <pc:sldMk cId="2322557690" sldId="306"/>
            <ac:grpSpMk id="46" creationId="{63E0A3F2-1516-D2CE-541B-7A42214A98E9}"/>
          </ac:grpSpMkLst>
        </pc:grpChg>
        <pc:picChg chg="add mod">
          <ac:chgData name="Ellizeu Sena" userId="792df65c-95a3-428b-b315-5857ccabc50f" providerId="ADAL" clId="{F5F09DA5-CC2D-4141-8606-7FB5A598BE27}" dt="2024-11-07T02:27:41.825" v="4196"/>
          <ac:picMkLst>
            <pc:docMk/>
            <pc:sldMk cId="2322557690" sldId="306"/>
            <ac:picMk id="4" creationId="{10EE64C3-6A60-810D-DE92-E2FD12A22AE8}"/>
          </ac:picMkLst>
        </pc:picChg>
        <pc:cxnChg chg="mod">
          <ac:chgData name="Ellizeu Sena" userId="792df65c-95a3-428b-b315-5857ccabc50f" providerId="ADAL" clId="{F5F09DA5-CC2D-4141-8606-7FB5A598BE27}" dt="2024-11-06T20:34:44.212" v="2923" actId="478"/>
          <ac:cxnSpMkLst>
            <pc:docMk/>
            <pc:sldMk cId="2322557690" sldId="306"/>
            <ac:cxnSpMk id="56" creationId="{FDE648D4-579A-97F8-332B-DDF630988AF4}"/>
          </ac:cxnSpMkLst>
        </pc:cxnChg>
        <pc:cxnChg chg="mod">
          <ac:chgData name="Ellizeu Sena" userId="792df65c-95a3-428b-b315-5857ccabc50f" providerId="ADAL" clId="{F5F09DA5-CC2D-4141-8606-7FB5A598BE27}" dt="2024-11-06T20:34:44.212" v="2923" actId="478"/>
          <ac:cxnSpMkLst>
            <pc:docMk/>
            <pc:sldMk cId="2322557690" sldId="306"/>
            <ac:cxnSpMk id="57" creationId="{B443996F-8476-DDC1-BD9F-4DB0DF4841C7}"/>
          </ac:cxnSpMkLst>
        </pc:cxnChg>
        <pc:cxnChg chg="mod">
          <ac:chgData name="Ellizeu Sena" userId="792df65c-95a3-428b-b315-5857ccabc50f" providerId="ADAL" clId="{F5F09DA5-CC2D-4141-8606-7FB5A598BE27}" dt="2024-11-06T20:34:44.212" v="2923" actId="478"/>
          <ac:cxnSpMkLst>
            <pc:docMk/>
            <pc:sldMk cId="2322557690" sldId="306"/>
            <ac:cxnSpMk id="58" creationId="{74199518-9E18-A81A-FA6C-F88BE356C08E}"/>
          </ac:cxnSpMkLst>
        </pc:cxnChg>
        <pc:cxnChg chg="mod">
          <ac:chgData name="Ellizeu Sena" userId="792df65c-95a3-428b-b315-5857ccabc50f" providerId="ADAL" clId="{F5F09DA5-CC2D-4141-8606-7FB5A598BE27}" dt="2024-11-06T20:34:44.212" v="2923" actId="478"/>
          <ac:cxnSpMkLst>
            <pc:docMk/>
            <pc:sldMk cId="2322557690" sldId="306"/>
            <ac:cxnSpMk id="59" creationId="{1F97B7C5-7AEC-E669-FAA7-529CDA99F71A}"/>
          </ac:cxnSpMkLst>
        </pc:cxnChg>
        <pc:cxnChg chg="mod">
          <ac:chgData name="Ellizeu Sena" userId="792df65c-95a3-428b-b315-5857ccabc50f" providerId="ADAL" clId="{F5F09DA5-CC2D-4141-8606-7FB5A598BE27}" dt="2024-11-06T20:34:44.212" v="2923" actId="478"/>
          <ac:cxnSpMkLst>
            <pc:docMk/>
            <pc:sldMk cId="2322557690" sldId="306"/>
            <ac:cxnSpMk id="60" creationId="{BBF9686E-44DE-EF8A-F8DA-4D4CAD8AF1A2}"/>
          </ac:cxnSpMkLst>
        </pc:cxnChg>
        <pc:cxnChg chg="mod">
          <ac:chgData name="Ellizeu Sena" userId="792df65c-95a3-428b-b315-5857ccabc50f" providerId="ADAL" clId="{F5F09DA5-CC2D-4141-8606-7FB5A598BE27}" dt="2024-11-06T20:34:44.212" v="2923" actId="478"/>
          <ac:cxnSpMkLst>
            <pc:docMk/>
            <pc:sldMk cId="2322557690" sldId="306"/>
            <ac:cxnSpMk id="61" creationId="{2C0EF3ED-2451-2E30-240A-0EC5EDE15953}"/>
          </ac:cxnSpMkLst>
        </pc:cxnChg>
        <pc:cxnChg chg="mod">
          <ac:chgData name="Ellizeu Sena" userId="792df65c-95a3-428b-b315-5857ccabc50f" providerId="ADAL" clId="{F5F09DA5-CC2D-4141-8606-7FB5A598BE27}" dt="2024-11-06T20:34:44.212" v="2923" actId="478"/>
          <ac:cxnSpMkLst>
            <pc:docMk/>
            <pc:sldMk cId="2322557690" sldId="306"/>
            <ac:cxnSpMk id="78" creationId="{D612622F-D0D2-EC9F-4208-FEA8F06F48FF}"/>
          </ac:cxnSpMkLst>
        </pc:cxnChg>
        <pc:cxnChg chg="mod">
          <ac:chgData name="Ellizeu Sena" userId="792df65c-95a3-428b-b315-5857ccabc50f" providerId="ADAL" clId="{F5F09DA5-CC2D-4141-8606-7FB5A598BE27}" dt="2024-11-06T20:34:44.212" v="2923" actId="478"/>
          <ac:cxnSpMkLst>
            <pc:docMk/>
            <pc:sldMk cId="2322557690" sldId="306"/>
            <ac:cxnSpMk id="79" creationId="{36108BCF-02DA-C453-F15C-9F4A2B1ADE74}"/>
          </ac:cxnSpMkLst>
        </pc:cxnChg>
      </pc:sldChg>
      <pc:sldChg chg="addSp delSp modSp add mod chgLayout">
        <pc:chgData name="Ellizeu Sena" userId="792df65c-95a3-428b-b315-5857ccabc50f" providerId="ADAL" clId="{F5F09DA5-CC2D-4141-8606-7FB5A598BE27}" dt="2024-11-07T02:28:16.846" v="4205"/>
        <pc:sldMkLst>
          <pc:docMk/>
          <pc:sldMk cId="4015465443" sldId="307"/>
        </pc:sldMkLst>
        <pc:spChg chg="mod ord">
          <ac:chgData name="Ellizeu Sena" userId="792df65c-95a3-428b-b315-5857ccabc50f" providerId="ADAL" clId="{F5F09DA5-CC2D-4141-8606-7FB5A598BE27}" dt="2024-11-06T20:35:29.865" v="2932" actId="700"/>
          <ac:spMkLst>
            <pc:docMk/>
            <pc:sldMk cId="4015465443" sldId="307"/>
            <ac:spMk id="2" creationId="{7641AC55-C491-ECCE-24A5-49E6DA49D644}"/>
          </ac:spMkLst>
        </pc:spChg>
        <pc:spChg chg="add mod ord">
          <ac:chgData name="Ellizeu Sena" userId="792df65c-95a3-428b-b315-5857ccabc50f" providerId="ADAL" clId="{F5F09DA5-CC2D-4141-8606-7FB5A598BE27}" dt="2024-11-06T20:37:36.071" v="2998" actId="242"/>
          <ac:spMkLst>
            <pc:docMk/>
            <pc:sldMk cId="4015465443" sldId="307"/>
            <ac:spMk id="3" creationId="{D878CE44-0B29-E1F0-648D-5DF21F7B5753}"/>
          </ac:spMkLst>
        </pc:spChg>
        <pc:spChg chg="mod ord">
          <ac:chgData name="Ellizeu Sena" userId="792df65c-95a3-428b-b315-5857ccabc50f" providerId="ADAL" clId="{F5F09DA5-CC2D-4141-8606-7FB5A598BE27}" dt="2024-11-06T20:35:29.865" v="2932" actId="700"/>
          <ac:spMkLst>
            <pc:docMk/>
            <pc:sldMk cId="4015465443" sldId="307"/>
            <ac:spMk id="78" creationId="{42C7E830-62DA-5291-2E17-033DC6B105A7}"/>
          </ac:spMkLst>
        </pc:spChg>
        <pc:spChg chg="del mod ord">
          <ac:chgData name="Ellizeu Sena" userId="792df65c-95a3-428b-b315-5857ccabc50f" providerId="ADAL" clId="{F5F09DA5-CC2D-4141-8606-7FB5A598BE27}" dt="2024-11-07T02:23:49.391" v="4183" actId="478"/>
          <ac:spMkLst>
            <pc:docMk/>
            <pc:sldMk cId="4015465443" sldId="307"/>
            <ac:spMk id="81" creationId="{72A82FAA-C9C4-38CB-6E6D-EDF5C8FDCC59}"/>
          </ac:spMkLst>
        </pc:spChg>
        <pc:grpChg chg="del">
          <ac:chgData name="Ellizeu Sena" userId="792df65c-95a3-428b-b315-5857ccabc50f" providerId="ADAL" clId="{F5F09DA5-CC2D-4141-8606-7FB5A598BE27}" dt="2024-11-06T20:35:18.833" v="2931" actId="478"/>
          <ac:grpSpMkLst>
            <pc:docMk/>
            <pc:sldMk cId="4015465443" sldId="307"/>
            <ac:grpSpMk id="4" creationId="{C996B5D9-671B-1CF3-0C4F-5FE55296D3E2}"/>
          </ac:grpSpMkLst>
        </pc:grpChg>
        <pc:picChg chg="add mod">
          <ac:chgData name="Ellizeu Sena" userId="792df65c-95a3-428b-b315-5857ccabc50f" providerId="ADAL" clId="{F5F09DA5-CC2D-4141-8606-7FB5A598BE27}" dt="2024-11-07T02:28:16.846" v="4205"/>
          <ac:picMkLst>
            <pc:docMk/>
            <pc:sldMk cId="4015465443" sldId="307"/>
            <ac:picMk id="77" creationId="{D7BD846A-AC1C-9559-41D1-5D69CF1FFD90}"/>
          </ac:picMkLst>
        </pc:pic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11" creationId="{4883E934-91C9-E962-FFCF-6EEA54E5970A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12" creationId="{FD539044-4EC8-3DDB-A8AB-632FE3625507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14" creationId="{A3D943A4-2EA6-CCD8-A559-77DA9B7E4AC0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15" creationId="{B35DC0FB-8CA3-A153-45C6-19ADD1065D55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16" creationId="{EA9ED0BF-B62F-A307-AAB5-05BB12814113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25" creationId="{B52B5431-D478-9DD6-2B00-4A8731881E27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26" creationId="{5D411B88-B4B3-A3E2-04DD-704CDAB9C622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28" creationId="{75850445-C5B7-E794-F322-DF9A8B9B4DBD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29" creationId="{48F28D8A-4291-9952-3859-6AA9F2B7E2C0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36" creationId="{532BCB3A-ABF8-4F8F-99C9-462FCD947B82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37" creationId="{4D7B4F43-72E3-45A1-8FC4-27F073B19591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38" creationId="{33228D03-F22A-44ED-0F99-6099E02EDF88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40" creationId="{D23B39DE-E80C-F8CD-888F-5F88408B3DA3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41" creationId="{DBAF9F91-1424-F102-8A79-A85F21756CC8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43" creationId="{1BA25DA0-8474-D6A7-8869-40D65CDEAD2C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44" creationId="{3472C532-6F16-D514-3CE4-00153AB8F30B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46" creationId="{E031169F-BF70-99B1-77E2-F95B1004F9CB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48" creationId="{D2C1FAC2-3E2B-A4BD-7647-6BB83F1A30F9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50" creationId="{66119A18-2054-624A-E177-FD22007998CB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51" creationId="{17229394-961A-03CC-8E54-CDD13724187E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54" creationId="{ADDFA693-D926-6EE7-79D8-9E9D67BB1559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55" creationId="{85EB1BE3-573C-B995-C8FB-6111144C7556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56" creationId="{B7F6C516-C7C6-C43B-937B-1C5EA62B1702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58" creationId="{71C944D9-CB7F-66DA-FE97-BCCE0EEFE4EF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59" creationId="{50282FA6-D132-940A-B1CD-50548E58DF69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62" creationId="{A83D97B2-E91A-DFE1-CFD8-CE0C86CF1C8C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69" creationId="{545BAC54-8133-25E0-B04F-E5F6F20E004A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70" creationId="{D94B3A5B-D6DC-3BC3-CFDF-9BB6A3594F10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71" creationId="{72D65B05-53AD-FCF2-89C8-BD8F5ABF49EF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72" creationId="{241CFBF3-A945-ACB0-0F97-DFC00F7270D7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73" creationId="{BC921222-3C98-20CC-6A4F-37681B81C765}"/>
          </ac:cxnSpMkLst>
        </pc:cxnChg>
        <pc:cxnChg chg="mod">
          <ac:chgData name="Ellizeu Sena" userId="792df65c-95a3-428b-b315-5857ccabc50f" providerId="ADAL" clId="{F5F09DA5-CC2D-4141-8606-7FB5A598BE27}" dt="2024-11-06T20:35:18.833" v="2931" actId="478"/>
          <ac:cxnSpMkLst>
            <pc:docMk/>
            <pc:sldMk cId="4015465443" sldId="307"/>
            <ac:cxnSpMk id="74" creationId="{6753128F-9CDE-BC72-BED2-AF9181713270}"/>
          </ac:cxnSpMkLst>
        </pc:cxnChg>
      </pc:sldChg>
      <pc:sldChg chg="modSp add mod modNotesTx">
        <pc:chgData name="Ellizeu Sena" userId="792df65c-95a3-428b-b315-5857ccabc50f" providerId="ADAL" clId="{F5F09DA5-CC2D-4141-8606-7FB5A598BE27}" dt="2024-11-08T12:39:33.312" v="13098" actId="20577"/>
        <pc:sldMkLst>
          <pc:docMk/>
          <pc:sldMk cId="3794304623" sldId="308"/>
        </pc:sldMkLst>
        <pc:spChg chg="mod">
          <ac:chgData name="Ellizeu Sena" userId="792df65c-95a3-428b-b315-5857ccabc50f" providerId="ADAL" clId="{F5F09DA5-CC2D-4141-8606-7FB5A598BE27}" dt="2024-11-07T02:49:49.936" v="4629"/>
          <ac:spMkLst>
            <pc:docMk/>
            <pc:sldMk cId="3794304623" sldId="308"/>
            <ac:spMk id="2" creationId="{749E1124-F324-6F18-C9DB-CC2D2C68A5C6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5" creationId="{BCB56334-06B8-D775-F99E-DB9484B7D7D9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6" creationId="{10C31D9E-4C38-FF88-3507-13ABF4857F20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7" creationId="{3514DA73-5CB3-4A68-150B-9C84D0B21A22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8" creationId="{FF149D91-E076-954D-9038-C7280FBCE11D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13" creationId="{06A09152-D9B1-A8F6-31DE-A86FFF46BC18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14" creationId="{6590F133-F384-E742-B83A-971BF4B46AB0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15" creationId="{C1E05291-A4C5-FEA1-C99E-96FEC6576019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28" creationId="{EBCAADF2-3319-298F-66E6-512C6BCCB0E5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29" creationId="{388E662A-368E-AF0A-7049-CCFC8B7341FB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41" creationId="{87D11F8D-56CF-79BE-CCF6-3E33C1C7B022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42" creationId="{4B9E1BE7-81EF-D869-F01C-A7AD2227AF7D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43" creationId="{46D59C20-A287-DA21-801C-B52E945BC32A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44" creationId="{01AE4390-AE49-45ED-109D-1F8C2A6DEDC4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45" creationId="{DB36FF87-AE86-06D2-A79B-42B203926C3B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46" creationId="{F6AD3FED-C400-8691-C7E3-934B20ACD065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59" creationId="{D8AEFE1E-7BBC-1AF1-8903-1C317E81BF7C}"/>
          </ac:spMkLst>
        </pc:spChg>
        <pc:spChg chg="mod">
          <ac:chgData name="Ellizeu Sena" userId="792df65c-95a3-428b-b315-5857ccabc50f" providerId="ADAL" clId="{F5F09DA5-CC2D-4141-8606-7FB5A598BE27}" dt="2024-11-07T23:54:16.766" v="7004" actId="1035"/>
          <ac:spMkLst>
            <pc:docMk/>
            <pc:sldMk cId="3794304623" sldId="308"/>
            <ac:spMk id="60" creationId="{8458116E-D5DC-7C70-39F6-51BFAFEC6671}"/>
          </ac:spMkLst>
        </pc:spChg>
        <pc:grpChg chg="mod">
          <ac:chgData name="Ellizeu Sena" userId="792df65c-95a3-428b-b315-5857ccabc50f" providerId="ADAL" clId="{F5F09DA5-CC2D-4141-8606-7FB5A598BE27}" dt="2024-11-07T23:54:16.766" v="7004" actId="1035"/>
          <ac:grpSpMkLst>
            <pc:docMk/>
            <pc:sldMk cId="3794304623" sldId="308"/>
            <ac:grpSpMk id="36" creationId="{7731A8FB-18F6-8483-841F-8E444BFD84F2}"/>
          </ac:grpSpMkLst>
        </pc:grpChg>
        <pc:grpChg chg="mod">
          <ac:chgData name="Ellizeu Sena" userId="792df65c-95a3-428b-b315-5857ccabc50f" providerId="ADAL" clId="{F5F09DA5-CC2D-4141-8606-7FB5A598BE27}" dt="2024-11-07T23:54:16.766" v="7004" actId="1035"/>
          <ac:grpSpMkLst>
            <pc:docMk/>
            <pc:sldMk cId="3794304623" sldId="308"/>
            <ac:grpSpMk id="37" creationId="{DA258EE2-D12A-0D9C-10BF-48F50B60D760}"/>
          </ac:grpSpMkLst>
        </pc:grpChg>
        <pc:grpChg chg="mod">
          <ac:chgData name="Ellizeu Sena" userId="792df65c-95a3-428b-b315-5857ccabc50f" providerId="ADAL" clId="{F5F09DA5-CC2D-4141-8606-7FB5A598BE27}" dt="2024-11-07T23:54:16.766" v="7004" actId="1035"/>
          <ac:grpSpMkLst>
            <pc:docMk/>
            <pc:sldMk cId="3794304623" sldId="308"/>
            <ac:grpSpMk id="38" creationId="{726F439E-C72A-DCC7-6771-5BB054FF8FA2}"/>
          </ac:grpSpMkLst>
        </pc:grp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9" creationId="{2DACD9BE-FC42-A85C-FE0F-77EC85FD346C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10" creationId="{947C640A-3F04-70DD-3883-49212E61A940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11" creationId="{FC694F6D-73BB-3B89-B9DA-B860E468B2A4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12" creationId="{C2B82665-9184-D8C0-1855-4D7DA9836AE7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16" creationId="{E011C523-2B91-6AC0-B047-72E048D38DEC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17" creationId="{D26877E8-D7FB-F04A-D3C9-C86978D1CE31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18" creationId="{87839E91-48D1-D462-5355-201E3D64AF25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19" creationId="{A5E7C28B-1A71-998A-6E74-E9B155898230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20" creationId="{5713CE37-714C-30B5-A62F-AED87A61DE3F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21" creationId="{926F23FD-3780-729F-A03A-9B5A92C3C8BD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22" creationId="{AE2412DC-C1F0-1095-6023-E8C106E74D19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23" creationId="{9280DDED-9E12-6AB4-5686-371CE951BFB0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24" creationId="{80B780FB-EB35-F117-2AC1-2F98EE50F04A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25" creationId="{1AED9DC4-3596-E86B-AC40-F686EC0D8954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26" creationId="{D974C33D-922B-73DE-BB7B-BBB91BC959F8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27" creationId="{E471C36C-CD12-022D-4C03-38F635285AA7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30" creationId="{0ACFF289-0D81-F700-BADC-D2A0A7527ED2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31" creationId="{3E3CC70B-E1A1-4B5A-F5AE-DCE32789DB40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32" creationId="{820A4A12-F5B0-D007-8770-9DB6258F0BDB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33" creationId="{5E75E365-A8F6-3111-A1CF-38F22EBBBC41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34" creationId="{8CD04998-C4B0-6B78-6229-4BF1F70C556C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35" creationId="{84EA6954-8862-028B-E30B-476347EC9FB8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39" creationId="{BBAE7526-8722-E427-F1B2-FF748D115159}"/>
          </ac:cxnSpMkLst>
        </pc:cxnChg>
        <pc:cxnChg chg="mod">
          <ac:chgData name="Ellizeu Sena" userId="792df65c-95a3-428b-b315-5857ccabc50f" providerId="ADAL" clId="{F5F09DA5-CC2D-4141-8606-7FB5A598BE27}" dt="2024-11-07T23:54:16.766" v="7004" actId="1035"/>
          <ac:cxnSpMkLst>
            <pc:docMk/>
            <pc:sldMk cId="3794304623" sldId="308"/>
            <ac:cxnSpMk id="40" creationId="{5A3B9034-071B-5BB1-D8A4-D831A5484DE4}"/>
          </ac:cxnSpMkLst>
        </pc:cxnChg>
      </pc:sldChg>
      <pc:sldChg chg="addSp delSp modSp add mod modAnim modNotesTx">
        <pc:chgData name="Ellizeu Sena" userId="792df65c-95a3-428b-b315-5857ccabc50f" providerId="ADAL" clId="{F5F09DA5-CC2D-4141-8606-7FB5A598BE27}" dt="2024-11-08T13:21:43.271" v="13187" actId="20577"/>
        <pc:sldMkLst>
          <pc:docMk/>
          <pc:sldMk cId="2329496611" sldId="309"/>
        </pc:sldMkLst>
        <pc:spChg chg="del">
          <ac:chgData name="Ellizeu Sena" userId="792df65c-95a3-428b-b315-5857ccabc50f" providerId="ADAL" clId="{F5F09DA5-CC2D-4141-8606-7FB5A598BE27}" dt="2024-11-06T21:52:53.632" v="3307" actId="478"/>
          <ac:spMkLst>
            <pc:docMk/>
            <pc:sldMk cId="2329496611" sldId="309"/>
            <ac:spMk id="3" creationId="{0D02C891-9A5B-BA6A-1FAD-82B41024B4C9}"/>
          </ac:spMkLst>
        </pc:spChg>
        <pc:spChg chg="add mod">
          <ac:chgData name="Ellizeu Sena" userId="792df65c-95a3-428b-b315-5857ccabc50f" providerId="ADAL" clId="{F5F09DA5-CC2D-4141-8606-7FB5A598BE27}" dt="2024-11-06T21:56:56.675" v="3523" actId="20577"/>
          <ac:spMkLst>
            <pc:docMk/>
            <pc:sldMk cId="2329496611" sldId="309"/>
            <ac:spMk id="5" creationId="{27F60DE0-D5FF-36F0-19BA-0FB45B335FAD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7" creationId="{A150BA3F-62F1-4AC2-8D81-D3E715B8AE38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10" creationId="{8970D479-2A26-FC2C-E9DC-407687608374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11" creationId="{92B49145-3D07-A11B-9B42-AD8C172ABFEF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12" creationId="{2B373503-8908-8734-9EFF-9864F76F2BBD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17" creationId="{3E8C5BA4-565D-500D-2BA1-1F25A2EF05D5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18" creationId="{5AE8574F-728F-01E8-CB86-B7B195CA8453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19" creationId="{E0C5975E-82BA-FD6D-A1BE-2CAF29003265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32" creationId="{20143A44-0085-F6A1-D8AC-F5AF23BEB23A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33" creationId="{394FE385-7317-A286-D542-A99A166FD471}"/>
          </ac:spMkLst>
        </pc:spChg>
        <pc:spChg chg="mod">
          <ac:chgData name="Ellizeu Sena" userId="792df65c-95a3-428b-b315-5857ccabc50f" providerId="ADAL" clId="{F5F09DA5-CC2D-4141-8606-7FB5A598BE27}" dt="2024-11-06T21:53:05.193" v="3308"/>
          <ac:spMkLst>
            <pc:docMk/>
            <pc:sldMk cId="2329496611" sldId="309"/>
            <ac:spMk id="41" creationId="{32A5593E-C49B-584C-6D1F-1D7261212157}"/>
          </ac:spMkLst>
        </pc:spChg>
        <pc:spChg chg="mod">
          <ac:chgData name="Ellizeu Sena" userId="792df65c-95a3-428b-b315-5857ccabc50f" providerId="ADAL" clId="{F5F09DA5-CC2D-4141-8606-7FB5A598BE27}" dt="2024-11-06T21:53:05.193" v="3308"/>
          <ac:spMkLst>
            <pc:docMk/>
            <pc:sldMk cId="2329496611" sldId="309"/>
            <ac:spMk id="43" creationId="{2D767716-BAB9-0866-E9CB-20F40CA29C6D}"/>
          </ac:spMkLst>
        </pc:spChg>
        <pc:spChg chg="mod">
          <ac:chgData name="Ellizeu Sena" userId="792df65c-95a3-428b-b315-5857ccabc50f" providerId="ADAL" clId="{F5F09DA5-CC2D-4141-8606-7FB5A598BE27}" dt="2024-11-06T21:53:05.193" v="3308"/>
          <ac:spMkLst>
            <pc:docMk/>
            <pc:sldMk cId="2329496611" sldId="309"/>
            <ac:spMk id="44" creationId="{EF5A4547-FBD3-ABA7-FA5F-EA228CB74072}"/>
          </ac:spMkLst>
        </pc:spChg>
        <pc:spChg chg="mod">
          <ac:chgData name="Ellizeu Sena" userId="792df65c-95a3-428b-b315-5857ccabc50f" providerId="ADAL" clId="{F5F09DA5-CC2D-4141-8606-7FB5A598BE27}" dt="2024-11-06T21:53:05.193" v="3308"/>
          <ac:spMkLst>
            <pc:docMk/>
            <pc:sldMk cId="2329496611" sldId="309"/>
            <ac:spMk id="46" creationId="{65BD434E-F770-5882-C73D-5517A795BAB8}"/>
          </ac:spMkLst>
        </pc:spChg>
        <pc:spChg chg="mod">
          <ac:chgData name="Ellizeu Sena" userId="792df65c-95a3-428b-b315-5857ccabc50f" providerId="ADAL" clId="{F5F09DA5-CC2D-4141-8606-7FB5A598BE27}" dt="2024-11-06T21:53:05.193" v="3308"/>
          <ac:spMkLst>
            <pc:docMk/>
            <pc:sldMk cId="2329496611" sldId="309"/>
            <ac:spMk id="48" creationId="{8DB4FCFF-2972-636C-8BFE-F6531ADF603F}"/>
          </ac:spMkLst>
        </pc:spChg>
        <pc:spChg chg="mod">
          <ac:chgData name="Ellizeu Sena" userId="792df65c-95a3-428b-b315-5857ccabc50f" providerId="ADAL" clId="{F5F09DA5-CC2D-4141-8606-7FB5A598BE27}" dt="2024-11-06T21:53:05.193" v="3308"/>
          <ac:spMkLst>
            <pc:docMk/>
            <pc:sldMk cId="2329496611" sldId="309"/>
            <ac:spMk id="49" creationId="{6A010F9F-3871-B04B-19C6-B3F4CA5395C4}"/>
          </ac:spMkLst>
        </pc:spChg>
        <pc:spChg chg="mod">
          <ac:chgData name="Ellizeu Sena" userId="792df65c-95a3-428b-b315-5857ccabc50f" providerId="ADAL" clId="{F5F09DA5-CC2D-4141-8606-7FB5A598BE27}" dt="2024-11-06T21:53:05.193" v="3308"/>
          <ac:spMkLst>
            <pc:docMk/>
            <pc:sldMk cId="2329496611" sldId="309"/>
            <ac:spMk id="51" creationId="{243975DF-6B4F-5112-CC3A-1BAEAB1A4197}"/>
          </ac:spMkLst>
        </pc:spChg>
        <pc:spChg chg="mod">
          <ac:chgData name="Ellizeu Sena" userId="792df65c-95a3-428b-b315-5857ccabc50f" providerId="ADAL" clId="{F5F09DA5-CC2D-4141-8606-7FB5A598BE27}" dt="2024-11-06T21:53:05.193" v="3308"/>
          <ac:spMkLst>
            <pc:docMk/>
            <pc:sldMk cId="2329496611" sldId="309"/>
            <ac:spMk id="53" creationId="{EC798409-520E-EA48-E5CE-9761B2D1CDED}"/>
          </ac:spMkLst>
        </pc:spChg>
        <pc:spChg chg="mod">
          <ac:chgData name="Ellizeu Sena" userId="792df65c-95a3-428b-b315-5857ccabc50f" providerId="ADAL" clId="{F5F09DA5-CC2D-4141-8606-7FB5A598BE27}" dt="2024-11-06T21:53:05.193" v="3308"/>
          <ac:spMkLst>
            <pc:docMk/>
            <pc:sldMk cId="2329496611" sldId="309"/>
            <ac:spMk id="54" creationId="{41C6F97E-686C-C12B-E433-CF4781137216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57" creationId="{014E2CE7-CD19-FDB2-8D2B-B8F669F46268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58" creationId="{9FF731F5-5675-8A8A-5578-38C04ECF8B20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59" creationId="{4F6A7CAF-2147-88A1-4D3D-854E46AB29CE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60" creationId="{B41BE2E6-8E38-D3B7-8A16-ECE752204110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61" creationId="{642DE098-F8D1-0624-D218-365B1FE0D26A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62" creationId="{6361DA97-9462-E5AE-C609-BD146BE26F69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69" creationId="{00C5E687-0228-3491-D79B-24F51E4286BF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70" creationId="{D16A946B-FCEE-9DE8-C158-A065F2411150}"/>
          </ac:spMkLst>
        </pc:spChg>
        <pc:spChg chg="add mod">
          <ac:chgData name="Ellizeu Sena" userId="792df65c-95a3-428b-b315-5857ccabc50f" providerId="ADAL" clId="{F5F09DA5-CC2D-4141-8606-7FB5A598BE27}" dt="2024-11-07T23:54:44.388" v="7038" actId="1037"/>
          <ac:spMkLst>
            <pc:docMk/>
            <pc:sldMk cId="2329496611" sldId="309"/>
            <ac:spMk id="71" creationId="{B1E7C625-9C74-2087-84AF-8F3A91277D91}"/>
          </ac:spMkLst>
        </pc:spChg>
        <pc:grpChg chg="add mod">
          <ac:chgData name="Ellizeu Sena" userId="792df65c-95a3-428b-b315-5857ccabc50f" providerId="ADAL" clId="{F5F09DA5-CC2D-4141-8606-7FB5A598BE27}" dt="2024-11-07T23:54:44.388" v="7038" actId="1037"/>
          <ac:grpSpMkLst>
            <pc:docMk/>
            <pc:sldMk cId="2329496611" sldId="309"/>
            <ac:grpSpMk id="40" creationId="{19F58CD5-0DBC-5AF8-D355-D6C47E332B00}"/>
          </ac:grpSpMkLst>
        </pc:grpChg>
        <pc:grpChg chg="mod">
          <ac:chgData name="Ellizeu Sena" userId="792df65c-95a3-428b-b315-5857ccabc50f" providerId="ADAL" clId="{F5F09DA5-CC2D-4141-8606-7FB5A598BE27}" dt="2024-11-06T21:53:05.193" v="3308"/>
          <ac:grpSpMkLst>
            <pc:docMk/>
            <pc:sldMk cId="2329496611" sldId="309"/>
            <ac:grpSpMk id="42" creationId="{F926D583-4C9A-BDEA-3F82-64D58D232CF6}"/>
          </ac:grpSpMkLst>
        </pc:grpChg>
        <pc:grpChg chg="add mod">
          <ac:chgData name="Ellizeu Sena" userId="792df65c-95a3-428b-b315-5857ccabc50f" providerId="ADAL" clId="{F5F09DA5-CC2D-4141-8606-7FB5A598BE27}" dt="2024-11-07T23:54:44.388" v="7038" actId="1037"/>
          <ac:grpSpMkLst>
            <pc:docMk/>
            <pc:sldMk cId="2329496611" sldId="309"/>
            <ac:grpSpMk id="45" creationId="{701E43D6-CC5B-38A4-F4E3-9FD2C7DDA569}"/>
          </ac:grpSpMkLst>
        </pc:grpChg>
        <pc:grpChg chg="mod">
          <ac:chgData name="Ellizeu Sena" userId="792df65c-95a3-428b-b315-5857ccabc50f" providerId="ADAL" clId="{F5F09DA5-CC2D-4141-8606-7FB5A598BE27}" dt="2024-11-06T21:53:05.193" v="3308"/>
          <ac:grpSpMkLst>
            <pc:docMk/>
            <pc:sldMk cId="2329496611" sldId="309"/>
            <ac:grpSpMk id="47" creationId="{D3CE86FC-72CA-1B65-7B9A-4D9FAE26CC8F}"/>
          </ac:grpSpMkLst>
        </pc:grpChg>
        <pc:grpChg chg="add mod">
          <ac:chgData name="Ellizeu Sena" userId="792df65c-95a3-428b-b315-5857ccabc50f" providerId="ADAL" clId="{F5F09DA5-CC2D-4141-8606-7FB5A598BE27}" dt="2024-11-07T23:54:44.388" v="7038" actId="1037"/>
          <ac:grpSpMkLst>
            <pc:docMk/>
            <pc:sldMk cId="2329496611" sldId="309"/>
            <ac:grpSpMk id="50" creationId="{F7057718-D043-2634-8E45-B93A1639E952}"/>
          </ac:grpSpMkLst>
        </pc:grpChg>
        <pc:grpChg chg="mod">
          <ac:chgData name="Ellizeu Sena" userId="792df65c-95a3-428b-b315-5857ccabc50f" providerId="ADAL" clId="{F5F09DA5-CC2D-4141-8606-7FB5A598BE27}" dt="2024-11-06T21:53:05.193" v="3308"/>
          <ac:grpSpMkLst>
            <pc:docMk/>
            <pc:sldMk cId="2329496611" sldId="309"/>
            <ac:grpSpMk id="52" creationId="{24BCE0A7-91FD-942E-E3DA-90C5C19563C1}"/>
          </ac:grpSpMkLst>
        </pc:grp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13" creationId="{1ABF2AEC-62EC-A84F-EE13-56349EBF5FD2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14" creationId="{7814BBC8-53EC-C51C-5E5B-59E3BC3778D0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15" creationId="{B012A08D-2FD7-1578-AD81-D1D0E460235E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16" creationId="{AA3D4BBF-F252-E244-6275-71CB528506D2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0" creationId="{7D5FC8DD-D7F5-5631-DAD8-4633EAD4BF71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1" creationId="{304B0EC9-4009-C36F-FF04-4C916770464D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2" creationId="{A18BAC75-98DE-DAD3-A2EA-230FBA09B45D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3" creationId="{6C2B041C-7130-6F48-FA4D-30F7F93A4B40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4" creationId="{C3D46C08-1017-1578-626F-A81162E4F32B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5" creationId="{DC6AD70F-DBD9-CE88-B9F2-2798E7D65114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6" creationId="{0D4FEBC8-A232-0916-7C4C-846F78F35A9A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7" creationId="{999E8F42-E23C-1041-86E1-3EB3F07F5C1C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8" creationId="{C1391992-B09E-67C6-42B7-B9A23471C424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29" creationId="{F48469AF-8096-7616-F965-CB8C147FEFF8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30" creationId="{F29DD51B-2FA8-3318-AD34-CC67872A15E3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31" creationId="{8D3A131B-3FEE-7CBA-B94B-194E036D3F50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34" creationId="{7ACF7706-54E1-689D-78AA-57991658DE40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35" creationId="{BB417215-360F-DB2F-E188-5B263D5C7AE8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36" creationId="{D49060B7-959E-FA07-A1C0-B6B2767506A7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37" creationId="{30DC5F22-9D84-F62D-68C9-395CBA827CD8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38" creationId="{7F9C713F-99F4-B093-513A-F4CE7874139A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39" creationId="{30FF531B-11CF-641D-415A-C30FF8360FA0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55" creationId="{F1C0B620-DDED-440F-F09C-67B34E513AD9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56" creationId="{FA857F16-F7A7-DDBB-D9F4-E7D07C749D88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64" creationId="{58B4A04A-58CD-4CA6-98BA-D77833E53232}"/>
          </ac:cxnSpMkLst>
        </pc:cxnChg>
        <pc:cxnChg chg="add mod">
          <ac:chgData name="Ellizeu Sena" userId="792df65c-95a3-428b-b315-5857ccabc50f" providerId="ADAL" clId="{F5F09DA5-CC2D-4141-8606-7FB5A598BE27}" dt="2024-11-07T23:54:44.388" v="7038" actId="1037"/>
          <ac:cxnSpMkLst>
            <pc:docMk/>
            <pc:sldMk cId="2329496611" sldId="309"/>
            <ac:cxnSpMk id="65" creationId="{126526AD-7484-04BB-B92C-E1882218750A}"/>
          </ac:cxnSpMkLst>
        </pc:cxnChg>
      </pc:sldChg>
      <pc:sldChg chg="addSp delSp modSp add mod delAnim chgLayout modNotesTx">
        <pc:chgData name="Ellizeu Sena" userId="792df65c-95a3-428b-b315-5857ccabc50f" providerId="ADAL" clId="{F5F09DA5-CC2D-4141-8606-7FB5A598BE27}" dt="2024-11-08T12:40:39.815" v="13102" actId="20577"/>
        <pc:sldMkLst>
          <pc:docMk/>
          <pc:sldMk cId="2657736252" sldId="310"/>
        </pc:sldMkLst>
        <pc:spChg chg="mod ord">
          <ac:chgData name="Ellizeu Sena" userId="792df65c-95a3-428b-b315-5857ccabc50f" providerId="ADAL" clId="{F5F09DA5-CC2D-4141-8606-7FB5A598BE27}" dt="2024-11-07T02:49:57.977" v="4631"/>
          <ac:spMkLst>
            <pc:docMk/>
            <pc:sldMk cId="2657736252" sldId="310"/>
            <ac:spMk id="2" creationId="{F627BB4D-3C76-8FFC-4D99-E8CEE315E1C6}"/>
          </ac:spMkLst>
        </pc:spChg>
        <pc:spChg chg="add del mod">
          <ac:chgData name="Ellizeu Sena" userId="792df65c-95a3-428b-b315-5857ccabc50f" providerId="ADAL" clId="{F5F09DA5-CC2D-4141-8606-7FB5A598BE27}" dt="2024-11-07T02:07:01.339" v="3537" actId="6264"/>
          <ac:spMkLst>
            <pc:docMk/>
            <pc:sldMk cId="2657736252" sldId="310"/>
            <ac:spMk id="3" creationId="{1314EEAA-1894-8385-E68F-77524AD3DEC6}"/>
          </ac:spMkLst>
        </pc:spChg>
        <pc:spChg chg="add del mod">
          <ac:chgData name="Ellizeu Sena" userId="792df65c-95a3-428b-b315-5857ccabc50f" providerId="ADAL" clId="{F5F09DA5-CC2D-4141-8606-7FB5A598BE27}" dt="2024-11-07T02:07:01.339" v="3537" actId="6264"/>
          <ac:spMkLst>
            <pc:docMk/>
            <pc:sldMk cId="2657736252" sldId="310"/>
            <ac:spMk id="4" creationId="{EAE0B23E-2FC5-751F-D256-D67C115268FA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5" creationId="{CC5CDE56-B317-5363-67E2-C11CC86A4716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6" creationId="{F9D4F840-6C8D-CE64-1A48-B31C197DEF0F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7" creationId="{E1C56C57-346C-C3A5-22C7-BD129B9A07F0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8" creationId="{C1A07102-9595-91AA-F97D-B7DB8993FC15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13" creationId="{A47CF36B-8E7C-1686-9C6D-7A38313A043D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14" creationId="{AA82A7FE-46FC-B033-1CBC-82AABE44034D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15" creationId="{AED5E46A-A938-01BD-E74E-38A71185248F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28" creationId="{65B6A481-B56E-FFCA-DBDC-37EA352E2A55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29" creationId="{ED0BD564-7A6B-974C-CBD4-2E040AED3ECF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41" creationId="{8066C8F4-6081-9B1D-351B-58E10F323C68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42" creationId="{032E3A4B-1D0B-D007-B763-482ADF4EA606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43" creationId="{598F7DE2-DC6B-472D-2844-CAE6A58599D2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44" creationId="{4E9FC107-6A9E-675C-7713-7F9CA0D9A276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45" creationId="{0E29E8B8-F791-38F4-7E65-9F1C9888C2AC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46" creationId="{65B95950-1040-831E-B115-9F100C5B2FE1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59" creationId="{8C696215-4182-17C5-8BFC-F832BEB0638D}"/>
          </ac:spMkLst>
        </pc:spChg>
        <pc:spChg chg="del">
          <ac:chgData name="Ellizeu Sena" userId="792df65c-95a3-428b-b315-5857ccabc50f" providerId="ADAL" clId="{F5F09DA5-CC2D-4141-8606-7FB5A598BE27}" dt="2024-11-07T02:06:55.943" v="3535" actId="478"/>
          <ac:spMkLst>
            <pc:docMk/>
            <pc:sldMk cId="2657736252" sldId="310"/>
            <ac:spMk id="60" creationId="{BBE2858F-F560-13FC-DE2E-A617DDC63219}"/>
          </ac:spMkLst>
        </pc:spChg>
        <pc:spChg chg="add del mod">
          <ac:chgData name="Ellizeu Sena" userId="792df65c-95a3-428b-b315-5857ccabc50f" providerId="ADAL" clId="{F5F09DA5-CC2D-4141-8606-7FB5A598BE27}" dt="2024-11-07T02:07:01.339" v="3537" actId="6264"/>
          <ac:spMkLst>
            <pc:docMk/>
            <pc:sldMk cId="2657736252" sldId="310"/>
            <ac:spMk id="61" creationId="{FB7E4BCB-01C9-116C-722E-4115A0F9BF58}"/>
          </ac:spMkLst>
        </pc:spChg>
        <pc:spChg chg="mod ord">
          <ac:chgData name="Ellizeu Sena" userId="792df65c-95a3-428b-b315-5857ccabc50f" providerId="ADAL" clId="{F5F09DA5-CC2D-4141-8606-7FB5A598BE27}" dt="2024-11-07T02:07:04.914" v="3538" actId="700"/>
          <ac:spMkLst>
            <pc:docMk/>
            <pc:sldMk cId="2657736252" sldId="310"/>
            <ac:spMk id="62" creationId="{476C3E0B-1AAC-3832-7795-5D11B972E42A}"/>
          </ac:spMkLst>
        </pc:spChg>
        <pc:spChg chg="add del mod">
          <ac:chgData name="Ellizeu Sena" userId="792df65c-95a3-428b-b315-5857ccabc50f" providerId="ADAL" clId="{F5F09DA5-CC2D-4141-8606-7FB5A598BE27}" dt="2024-11-07T02:07:01.339" v="3537" actId="6264"/>
          <ac:spMkLst>
            <pc:docMk/>
            <pc:sldMk cId="2657736252" sldId="310"/>
            <ac:spMk id="63" creationId="{7C78DE92-E1CD-1491-9E2A-1CF05EEE9853}"/>
          </ac:spMkLst>
        </pc:spChg>
        <pc:spChg chg="mod ord">
          <ac:chgData name="Ellizeu Sena" userId="792df65c-95a3-428b-b315-5857ccabc50f" providerId="ADAL" clId="{F5F09DA5-CC2D-4141-8606-7FB5A598BE27}" dt="2024-11-07T02:07:04.914" v="3538" actId="700"/>
          <ac:spMkLst>
            <pc:docMk/>
            <pc:sldMk cId="2657736252" sldId="310"/>
            <ac:spMk id="64" creationId="{48E9756B-AE8E-605F-120D-FF8A26827E1D}"/>
          </ac:spMkLst>
        </pc:spChg>
        <pc:spChg chg="mod ord">
          <ac:chgData name="Ellizeu Sena" userId="792df65c-95a3-428b-b315-5857ccabc50f" providerId="ADAL" clId="{F5F09DA5-CC2D-4141-8606-7FB5A598BE27}" dt="2024-11-07T02:07:04.914" v="3538" actId="700"/>
          <ac:spMkLst>
            <pc:docMk/>
            <pc:sldMk cId="2657736252" sldId="310"/>
            <ac:spMk id="65" creationId="{2CC8B775-615F-DCA1-3056-2C51598833B3}"/>
          </ac:spMkLst>
        </pc:spChg>
        <pc:spChg chg="add del mod ord">
          <ac:chgData name="Ellizeu Sena" userId="792df65c-95a3-428b-b315-5857ccabc50f" providerId="ADAL" clId="{F5F09DA5-CC2D-4141-8606-7FB5A598BE27}" dt="2024-11-07T02:07:01.339" v="3537" actId="6264"/>
          <ac:spMkLst>
            <pc:docMk/>
            <pc:sldMk cId="2657736252" sldId="310"/>
            <ac:spMk id="66" creationId="{80509EDF-A158-7F4A-A1D3-3EE468F19BA4}"/>
          </ac:spMkLst>
        </pc:spChg>
        <pc:spChg chg="add mod ord">
          <ac:chgData name="Ellizeu Sena" userId="792df65c-95a3-428b-b315-5857ccabc50f" providerId="ADAL" clId="{F5F09DA5-CC2D-4141-8606-7FB5A598BE27}" dt="2024-11-07T02:12:22.830" v="3787" actId="20577"/>
          <ac:spMkLst>
            <pc:docMk/>
            <pc:sldMk cId="2657736252" sldId="310"/>
            <ac:spMk id="67" creationId="{0C936072-3142-29BF-DB8C-FA594A44ED4D}"/>
          </ac:spMkLst>
        </pc:spChg>
        <pc:grpChg chg="del">
          <ac:chgData name="Ellizeu Sena" userId="792df65c-95a3-428b-b315-5857ccabc50f" providerId="ADAL" clId="{F5F09DA5-CC2D-4141-8606-7FB5A598BE27}" dt="2024-11-07T02:06:55.943" v="3535" actId="478"/>
          <ac:grpSpMkLst>
            <pc:docMk/>
            <pc:sldMk cId="2657736252" sldId="310"/>
            <ac:grpSpMk id="36" creationId="{524629ED-CF42-2123-B1EA-2907E20275CB}"/>
          </ac:grpSpMkLst>
        </pc:grpChg>
        <pc:grpChg chg="del">
          <ac:chgData name="Ellizeu Sena" userId="792df65c-95a3-428b-b315-5857ccabc50f" providerId="ADAL" clId="{F5F09DA5-CC2D-4141-8606-7FB5A598BE27}" dt="2024-11-07T02:06:55.943" v="3535" actId="478"/>
          <ac:grpSpMkLst>
            <pc:docMk/>
            <pc:sldMk cId="2657736252" sldId="310"/>
            <ac:grpSpMk id="37" creationId="{DD9A9EE1-A8DA-A906-7F69-D06B8DC36589}"/>
          </ac:grpSpMkLst>
        </pc:grpChg>
        <pc:grpChg chg="del">
          <ac:chgData name="Ellizeu Sena" userId="792df65c-95a3-428b-b315-5857ccabc50f" providerId="ADAL" clId="{F5F09DA5-CC2D-4141-8606-7FB5A598BE27}" dt="2024-11-07T02:06:55.943" v="3535" actId="478"/>
          <ac:grpSpMkLst>
            <pc:docMk/>
            <pc:sldMk cId="2657736252" sldId="310"/>
            <ac:grpSpMk id="38" creationId="{9684AC97-35EE-7B20-565C-C610C7482CD2}"/>
          </ac:grpSpMkLst>
        </pc:grp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9" creationId="{75A78E62-B14A-9BF6-FD6F-59EA25F8FBFF}"/>
          </ac:cxnSpMkLst>
        </pc:cxnChg>
        <pc:cxnChg chg="del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10" creationId="{4B092C73-A2EA-5B0F-9ED3-4F9B087E12FC}"/>
          </ac:cxnSpMkLst>
        </pc:cxnChg>
        <pc:cxnChg chg="del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11" creationId="{F1463D63-300C-9FD9-DF1F-D62AC7ADE622}"/>
          </ac:cxnSpMkLst>
        </pc:cxnChg>
        <pc:cxnChg chg="del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12" creationId="{4BECAB98-1AE3-A227-6CD8-A853D1D36D50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16" creationId="{23EFE7C5-5FE0-EEB5-B500-44EE08BF86A7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17" creationId="{624DBC5B-82A1-61A9-17F9-028382946E2F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18" creationId="{C16E086C-76C7-68A4-44A8-14900356A3A2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19" creationId="{443D9931-D894-1802-1F41-1AC0C2634440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20" creationId="{746B9279-8725-9295-0043-48F99BBBA369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21" creationId="{81D7BB8B-1011-1029-3365-1DCD33D21D3C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22" creationId="{79692530-508A-0BEC-9F33-BD0A8EE89A2E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23" creationId="{4BC2C082-8172-239B-D85F-656279ED1DE5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24" creationId="{4C26D8F0-1D50-5F7D-A1A1-7ACA601CCA1C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25" creationId="{BC889EDB-CAAC-C63B-BF33-B13BBE7890A4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26" creationId="{03A15252-4F43-1E07-6076-E87C85AECCE9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27" creationId="{798B542F-E2F3-9C1D-D7F7-10F391301528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30" creationId="{4911FF0D-9C12-2E14-9C0A-C028D5834D0B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31" creationId="{FF692C82-5B19-B946-24CB-9BCB4490DDA4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32" creationId="{855BD25D-25CF-F7B1-24B7-5C42C6B0B17F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33" creationId="{8E605753-B0B4-AEAA-9E53-F107385C91F2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34" creationId="{8F5ADBD6-BD02-B632-FC64-8621B44A5245}"/>
          </ac:cxnSpMkLst>
        </pc:cxnChg>
        <pc:cxnChg chg="del mod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35" creationId="{3CC0CB86-5D94-FA67-F03F-EB8138673170}"/>
          </ac:cxnSpMkLst>
        </pc:cxnChg>
        <pc:cxnChg chg="del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39" creationId="{B3DDF07F-9678-3848-44B8-3CEAE000113D}"/>
          </ac:cxnSpMkLst>
        </pc:cxnChg>
        <pc:cxnChg chg="del">
          <ac:chgData name="Ellizeu Sena" userId="792df65c-95a3-428b-b315-5857ccabc50f" providerId="ADAL" clId="{F5F09DA5-CC2D-4141-8606-7FB5A598BE27}" dt="2024-11-07T02:06:55.943" v="3535" actId="478"/>
          <ac:cxnSpMkLst>
            <pc:docMk/>
            <pc:sldMk cId="2657736252" sldId="310"/>
            <ac:cxnSpMk id="40" creationId="{9F5783BF-D60F-E3EE-6274-7C596CFE9765}"/>
          </ac:cxnSpMkLst>
        </pc:cxnChg>
      </pc:sldChg>
      <pc:sldChg chg="addSp modSp add mod modNotesTx">
        <pc:chgData name="Ellizeu Sena" userId="792df65c-95a3-428b-b315-5857ccabc50f" providerId="ADAL" clId="{F5F09DA5-CC2D-4141-8606-7FB5A598BE27}" dt="2024-11-08T12:43:38.668" v="13113"/>
        <pc:sldMkLst>
          <pc:docMk/>
          <pc:sldMk cId="2979906358" sldId="311"/>
        </pc:sldMkLst>
        <pc:spChg chg="mod">
          <ac:chgData name="Ellizeu Sena" userId="792df65c-95a3-428b-b315-5857ccabc50f" providerId="ADAL" clId="{F5F09DA5-CC2D-4141-8606-7FB5A598BE27}" dt="2024-11-07T02:50:01.216" v="4632"/>
          <ac:spMkLst>
            <pc:docMk/>
            <pc:sldMk cId="2979906358" sldId="311"/>
            <ac:spMk id="2" creationId="{8A519472-C056-1840-430C-3DF76F718C21}"/>
          </ac:spMkLst>
        </pc:spChg>
        <pc:spChg chg="add mod">
          <ac:chgData name="Ellizeu Sena" userId="792df65c-95a3-428b-b315-5857ccabc50f" providerId="ADAL" clId="{F5F09DA5-CC2D-4141-8606-7FB5A598BE27}" dt="2024-11-07T02:32:50.645" v="4235" actId="14100"/>
          <ac:spMkLst>
            <pc:docMk/>
            <pc:sldMk cId="2979906358" sldId="311"/>
            <ac:spMk id="3" creationId="{5721CBB9-489A-A90F-53BB-D74C73A3A494}"/>
          </ac:spMkLst>
        </pc:spChg>
        <pc:spChg chg="add mod">
          <ac:chgData name="Ellizeu Sena" userId="792df65c-95a3-428b-b315-5857ccabc50f" providerId="ADAL" clId="{F5F09DA5-CC2D-4141-8606-7FB5A598BE27}" dt="2024-11-07T02:33:15.076" v="4246"/>
          <ac:spMkLst>
            <pc:docMk/>
            <pc:sldMk cId="2979906358" sldId="311"/>
            <ac:spMk id="4" creationId="{E831A8F8-48AB-9B8C-A6AD-3E2AB7BFCD77}"/>
          </ac:spMkLst>
        </pc:spChg>
        <pc:spChg chg="add mod">
          <ac:chgData name="Ellizeu Sena" userId="792df65c-95a3-428b-b315-5857ccabc50f" providerId="ADAL" clId="{F5F09DA5-CC2D-4141-8606-7FB5A598BE27}" dt="2024-11-07T02:33:37.232" v="4250"/>
          <ac:spMkLst>
            <pc:docMk/>
            <pc:sldMk cId="2979906358" sldId="311"/>
            <ac:spMk id="5" creationId="{3D56697B-D72B-6F52-6EA7-46BA2B19D0DD}"/>
          </ac:spMkLst>
        </pc:spChg>
        <pc:spChg chg="add mod">
          <ac:chgData name="Ellizeu Sena" userId="792df65c-95a3-428b-b315-5857ccabc50f" providerId="ADAL" clId="{F5F09DA5-CC2D-4141-8606-7FB5A598BE27}" dt="2024-11-07T02:33:56.255" v="4254"/>
          <ac:spMkLst>
            <pc:docMk/>
            <pc:sldMk cId="2979906358" sldId="311"/>
            <ac:spMk id="6" creationId="{FBF5ECBD-0B35-01C8-BCD1-71786BECDFF1}"/>
          </ac:spMkLst>
        </pc:spChg>
        <pc:spChg chg="add mod">
          <ac:chgData name="Ellizeu Sena" userId="792df65c-95a3-428b-b315-5857ccabc50f" providerId="ADAL" clId="{F5F09DA5-CC2D-4141-8606-7FB5A598BE27}" dt="2024-11-07T02:34:12.910" v="4258"/>
          <ac:spMkLst>
            <pc:docMk/>
            <pc:sldMk cId="2979906358" sldId="311"/>
            <ac:spMk id="7" creationId="{DC28BD91-58F5-FC71-66FF-4577DFAE557A}"/>
          </ac:spMkLst>
        </pc:spChg>
        <pc:spChg chg="add mod">
          <ac:chgData name="Ellizeu Sena" userId="792df65c-95a3-428b-b315-5857ccabc50f" providerId="ADAL" clId="{F5F09DA5-CC2D-4141-8606-7FB5A598BE27}" dt="2024-11-07T02:34:30.937" v="4267"/>
          <ac:spMkLst>
            <pc:docMk/>
            <pc:sldMk cId="2979906358" sldId="311"/>
            <ac:spMk id="8" creationId="{59678B58-AE30-1B01-2562-4BD591C13C4F}"/>
          </ac:spMkLst>
        </pc:spChg>
        <pc:spChg chg="mod">
          <ac:chgData name="Ellizeu Sena" userId="792df65c-95a3-428b-b315-5857ccabc50f" providerId="ADAL" clId="{F5F09DA5-CC2D-4141-8606-7FB5A598BE27}" dt="2024-11-07T02:16:46.230" v="3848" actId="20577"/>
          <ac:spMkLst>
            <pc:docMk/>
            <pc:sldMk cId="2979906358" sldId="311"/>
            <ac:spMk id="67" creationId="{65031FBF-C0BA-A659-6326-0C59459801F0}"/>
          </ac:spMkLst>
        </pc:spChg>
      </pc:sldChg>
      <pc:sldChg chg="modSp add mod ord modNotesTx">
        <pc:chgData name="Ellizeu Sena" userId="792df65c-95a3-428b-b315-5857ccabc50f" providerId="ADAL" clId="{F5F09DA5-CC2D-4141-8606-7FB5A598BE27}" dt="2024-11-08T15:52:37.409" v="16064" actId="20577"/>
        <pc:sldMkLst>
          <pc:docMk/>
          <pc:sldMk cId="4214959158" sldId="312"/>
        </pc:sldMkLst>
        <pc:spChg chg="mod">
          <ac:chgData name="Ellizeu Sena" userId="792df65c-95a3-428b-b315-5857ccabc50f" providerId="ADAL" clId="{F5F09DA5-CC2D-4141-8606-7FB5A598BE27}" dt="2024-11-07T02:50:07.704" v="4634"/>
          <ac:spMkLst>
            <pc:docMk/>
            <pc:sldMk cId="4214959158" sldId="312"/>
            <ac:spMk id="2" creationId="{45F0F45C-B52D-B4D8-ED9B-EFB88E11C784}"/>
          </ac:spMkLst>
        </pc:spChg>
        <pc:spChg chg="mod">
          <ac:chgData name="Ellizeu Sena" userId="792df65c-95a3-428b-b315-5857ccabc50f" providerId="ADAL" clId="{F5F09DA5-CC2D-4141-8606-7FB5A598BE27}" dt="2024-11-08T15:52:37.409" v="16064" actId="20577"/>
          <ac:spMkLst>
            <pc:docMk/>
            <pc:sldMk cId="4214959158" sldId="312"/>
            <ac:spMk id="3" creationId="{560FE742-5C68-0E4A-2F0A-51ECD4513CFD}"/>
          </ac:spMkLst>
        </pc:spChg>
      </pc:sldChg>
      <pc:sldChg chg="new del">
        <pc:chgData name="Ellizeu Sena" userId="792df65c-95a3-428b-b315-5857ccabc50f" providerId="ADAL" clId="{F5F09DA5-CC2D-4141-8606-7FB5A598BE27}" dt="2024-11-07T02:31:01.526" v="4229" actId="2696"/>
        <pc:sldMkLst>
          <pc:docMk/>
          <pc:sldMk cId="1171908916" sldId="313"/>
        </pc:sldMkLst>
      </pc:sldChg>
      <pc:sldChg chg="addSp delSp modSp add mod delAnim chgLayout">
        <pc:chgData name="Ellizeu Sena" userId="792df65c-95a3-428b-b315-5857ccabc50f" providerId="ADAL" clId="{F5F09DA5-CC2D-4141-8606-7FB5A598BE27}" dt="2024-11-07T02:49:53.438" v="4630"/>
        <pc:sldMkLst>
          <pc:docMk/>
          <pc:sldMk cId="2565718537" sldId="313"/>
        </pc:sldMkLst>
        <pc:spChg chg="mod ord">
          <ac:chgData name="Ellizeu Sena" userId="792df65c-95a3-428b-b315-5857ccabc50f" providerId="ADAL" clId="{F5F09DA5-CC2D-4141-8606-7FB5A598BE27}" dt="2024-11-07T02:49:53.438" v="4630"/>
          <ac:spMkLst>
            <pc:docMk/>
            <pc:sldMk cId="2565718537" sldId="313"/>
            <ac:spMk id="2" creationId="{122D652E-A548-1D56-F902-64104F2622C6}"/>
          </ac:spMkLst>
        </pc:spChg>
        <pc:spChg chg="add mod ord">
          <ac:chgData name="Ellizeu Sena" userId="792df65c-95a3-428b-b315-5857ccabc50f" providerId="ADAL" clId="{F5F09DA5-CC2D-4141-8606-7FB5A598BE27}" dt="2024-11-07T02:45:31.762" v="4579" actId="404"/>
          <ac:spMkLst>
            <pc:docMk/>
            <pc:sldMk cId="2565718537" sldId="313"/>
            <ac:spMk id="3" creationId="{2952D128-FC2E-4BFB-03B5-5F3AB9340DED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5" creationId="{45F7616E-D734-40C5-2801-FF96E85F2B2C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6" creationId="{55CCA336-0D0D-9832-C092-4B8D43496020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7" creationId="{553910BA-B938-70DE-05C1-4F6E74496F5D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8" creationId="{B50E30E7-8906-3ED6-7BF3-53DF58560369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13" creationId="{97F2FB3F-6C30-6AE0-5111-181102BE7069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14" creationId="{789334FF-3EA2-7B47-CF2F-B6DB01E8043D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15" creationId="{01B52541-EFDC-88D2-2412-032302EE8286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28" creationId="{BE392F4D-3C23-B189-1F46-07125A24348D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29" creationId="{02F61B03-62B3-DB16-2FD0-901202FA8CD2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41" creationId="{99F977FF-95CC-E1BD-D72E-51CDC4723806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42" creationId="{729F9BD1-83D7-8258-4D73-9E903BC72F11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43" creationId="{45410B8D-782E-4E00-16F7-85F5241E08DC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44" creationId="{13E5346B-8F3D-9E44-2F46-50837482239D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45" creationId="{F7C51FB0-63FF-F850-BA6E-61F7DDB0779B}"/>
          </ac:spMkLst>
        </pc:spChg>
        <pc:spChg chg="del">
          <ac:chgData name="Ellizeu Sena" userId="792df65c-95a3-428b-b315-5857ccabc50f" providerId="ADAL" clId="{F5F09DA5-CC2D-4141-8606-7FB5A598BE27}" dt="2024-11-07T02:37:45.796" v="4269" actId="478"/>
          <ac:spMkLst>
            <pc:docMk/>
            <pc:sldMk cId="2565718537" sldId="313"/>
            <ac:spMk id="46" creationId="{04FCFA4E-D034-17C5-10E5-95A7F55A1AE0}"/>
          </ac:spMkLst>
        </pc:spChg>
        <pc:spChg chg="del">
          <ac:chgData name="Ellizeu Sena" userId="792df65c-95a3-428b-b315-5857ccabc50f" providerId="ADAL" clId="{F5F09DA5-CC2D-4141-8606-7FB5A598BE27}" dt="2024-11-07T02:37:49.019" v="4270" actId="478"/>
          <ac:spMkLst>
            <pc:docMk/>
            <pc:sldMk cId="2565718537" sldId="313"/>
            <ac:spMk id="59" creationId="{956C2FBE-4CE8-74C6-750B-25D1F6F43728}"/>
          </ac:spMkLst>
        </pc:spChg>
        <pc:spChg chg="del">
          <ac:chgData name="Ellizeu Sena" userId="792df65c-95a3-428b-b315-5857ccabc50f" providerId="ADAL" clId="{F5F09DA5-CC2D-4141-8606-7FB5A598BE27}" dt="2024-11-07T02:37:49.019" v="4270" actId="478"/>
          <ac:spMkLst>
            <pc:docMk/>
            <pc:sldMk cId="2565718537" sldId="313"/>
            <ac:spMk id="60" creationId="{BA8A0649-94B6-56E3-05FF-A397830D3DEA}"/>
          </ac:spMkLst>
        </pc:spChg>
        <pc:spChg chg="mod ord">
          <ac:chgData name="Ellizeu Sena" userId="792df65c-95a3-428b-b315-5857ccabc50f" providerId="ADAL" clId="{F5F09DA5-CC2D-4141-8606-7FB5A598BE27}" dt="2024-11-07T02:37:53.892" v="4271" actId="700"/>
          <ac:spMkLst>
            <pc:docMk/>
            <pc:sldMk cId="2565718537" sldId="313"/>
            <ac:spMk id="62" creationId="{4C3A1650-C8F2-27BC-A9FF-567ADA759A83}"/>
          </ac:spMkLst>
        </pc:spChg>
        <pc:spChg chg="mod ord">
          <ac:chgData name="Ellizeu Sena" userId="792df65c-95a3-428b-b315-5857ccabc50f" providerId="ADAL" clId="{F5F09DA5-CC2D-4141-8606-7FB5A598BE27}" dt="2024-11-07T02:37:53.892" v="4271" actId="700"/>
          <ac:spMkLst>
            <pc:docMk/>
            <pc:sldMk cId="2565718537" sldId="313"/>
            <ac:spMk id="64" creationId="{675E24AD-4E90-EEFE-66DF-58BF5F87576F}"/>
          </ac:spMkLst>
        </pc:spChg>
        <pc:spChg chg="mod ord">
          <ac:chgData name="Ellizeu Sena" userId="792df65c-95a3-428b-b315-5857ccabc50f" providerId="ADAL" clId="{F5F09DA5-CC2D-4141-8606-7FB5A598BE27}" dt="2024-11-07T02:37:53.892" v="4271" actId="700"/>
          <ac:spMkLst>
            <pc:docMk/>
            <pc:sldMk cId="2565718537" sldId="313"/>
            <ac:spMk id="65" creationId="{88F2280A-9A96-3E13-9B76-F1068BD5643F}"/>
          </ac:spMkLst>
        </pc:spChg>
        <pc:grpChg chg="del">
          <ac:chgData name="Ellizeu Sena" userId="792df65c-95a3-428b-b315-5857ccabc50f" providerId="ADAL" clId="{F5F09DA5-CC2D-4141-8606-7FB5A598BE27}" dt="2024-11-07T02:37:45.796" v="4269" actId="478"/>
          <ac:grpSpMkLst>
            <pc:docMk/>
            <pc:sldMk cId="2565718537" sldId="313"/>
            <ac:grpSpMk id="36" creationId="{AE0FEF57-F72B-CFB4-9216-EA0BA25D33B2}"/>
          </ac:grpSpMkLst>
        </pc:grpChg>
        <pc:grpChg chg="del">
          <ac:chgData name="Ellizeu Sena" userId="792df65c-95a3-428b-b315-5857ccabc50f" providerId="ADAL" clId="{F5F09DA5-CC2D-4141-8606-7FB5A598BE27}" dt="2024-11-07T02:37:45.796" v="4269" actId="478"/>
          <ac:grpSpMkLst>
            <pc:docMk/>
            <pc:sldMk cId="2565718537" sldId="313"/>
            <ac:grpSpMk id="37" creationId="{7B4E4625-DE56-642C-F15F-74E279C6B594}"/>
          </ac:grpSpMkLst>
        </pc:grpChg>
        <pc:grpChg chg="del">
          <ac:chgData name="Ellizeu Sena" userId="792df65c-95a3-428b-b315-5857ccabc50f" providerId="ADAL" clId="{F5F09DA5-CC2D-4141-8606-7FB5A598BE27}" dt="2024-11-07T02:37:45.796" v="4269" actId="478"/>
          <ac:grpSpMkLst>
            <pc:docMk/>
            <pc:sldMk cId="2565718537" sldId="313"/>
            <ac:grpSpMk id="38" creationId="{E7E2F48F-22ED-E2E8-BED2-F7A8CB0D19A6}"/>
          </ac:grpSpMkLst>
        </pc:grp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9" creationId="{CFC14113-B786-B526-5B22-8D65D2F83A4C}"/>
          </ac:cxnSpMkLst>
        </pc:cxnChg>
        <pc:cxnChg chg="del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10" creationId="{54750C05-7B64-BC8B-9D25-4BBD972B2B0A}"/>
          </ac:cxnSpMkLst>
        </pc:cxnChg>
        <pc:cxnChg chg="del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11" creationId="{BEB85E3B-3F8B-266D-7258-FF83222EC250}"/>
          </ac:cxnSpMkLst>
        </pc:cxnChg>
        <pc:cxnChg chg="del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12" creationId="{F32E4A56-B5D8-3E09-F949-FB606DC2D679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16" creationId="{4B6C8F46-ACDF-A66B-A048-F446CED45255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17" creationId="{C9C11A66-7644-D0C9-EA04-E00B7E0D7442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18" creationId="{6B97336C-A93A-D41F-6629-FA64683488EF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19" creationId="{21E78B13-9B42-5FCA-B197-BB5DEB192FF7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20" creationId="{5999A702-DB10-E72A-62A9-786F0C687720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21" creationId="{394A411D-57F0-7E8A-DC9E-58E443697F78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22" creationId="{68EF11D9-F435-0C45-454C-F2547732DB3E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23" creationId="{78679C78-40A8-62A5-E399-813CF390784D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24" creationId="{BA127696-3BB3-C560-8A56-27649E28463C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25" creationId="{39589626-77DE-15A6-4176-FEEF0161DC8D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26" creationId="{96A859EB-FDA5-F3B9-5B87-5074A7C5DDFE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27" creationId="{EEE3F7A0-91F9-32E1-F92B-D6EFA4C13B04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30" creationId="{4CA1BF71-9A5F-53FA-8001-B5ABD843E7D1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31" creationId="{2CC3E69F-26F7-3A99-4266-6CEDE2B6252E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32" creationId="{6689250F-1843-B3AE-B62D-C52A31F17F31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33" creationId="{D8E1604B-6AA0-4FDA-4797-B8E4311447CC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34" creationId="{1C5AB711-EE91-A7C2-2D6D-E81FC9DF50ED}"/>
          </ac:cxnSpMkLst>
        </pc:cxnChg>
        <pc:cxnChg chg="del mod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35" creationId="{5BD21382-E1B4-3D85-911E-3C0FBD50F0AD}"/>
          </ac:cxnSpMkLst>
        </pc:cxnChg>
        <pc:cxnChg chg="del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39" creationId="{67BA56DA-5EA2-A451-E695-70F4B32F5E7E}"/>
          </ac:cxnSpMkLst>
        </pc:cxnChg>
        <pc:cxnChg chg="del">
          <ac:chgData name="Ellizeu Sena" userId="792df65c-95a3-428b-b315-5857ccabc50f" providerId="ADAL" clId="{F5F09DA5-CC2D-4141-8606-7FB5A598BE27}" dt="2024-11-07T02:37:45.796" v="4269" actId="478"/>
          <ac:cxnSpMkLst>
            <pc:docMk/>
            <pc:sldMk cId="2565718537" sldId="313"/>
            <ac:cxnSpMk id="40" creationId="{E104FCA7-CD4B-1BDD-97EC-4CC95E8C672D}"/>
          </ac:cxnSpMkLst>
        </pc:cxnChg>
      </pc:sldChg>
      <pc:sldChg chg="addSp delSp modSp add mod">
        <pc:chgData name="Ellizeu Sena" userId="792df65c-95a3-428b-b315-5857ccabc50f" providerId="ADAL" clId="{F5F09DA5-CC2D-4141-8606-7FB5A598BE27}" dt="2024-11-07T02:53:01.565" v="4694"/>
        <pc:sldMkLst>
          <pc:docMk/>
          <pc:sldMk cId="4239102008" sldId="314"/>
        </pc:sldMkLst>
        <pc:spChg chg="del">
          <ac:chgData name="Ellizeu Sena" userId="792df65c-95a3-428b-b315-5857ccabc50f" providerId="ADAL" clId="{F5F09DA5-CC2D-4141-8606-7FB5A598BE27}" dt="2024-11-07T02:52:29.550" v="4686" actId="478"/>
          <ac:spMkLst>
            <pc:docMk/>
            <pc:sldMk cId="4239102008" sldId="314"/>
            <ac:spMk id="8" creationId="{6A0C2E7F-C675-33C4-01DD-D4609155CB32}"/>
          </ac:spMkLst>
        </pc:spChg>
        <pc:picChg chg="add mod">
          <ac:chgData name="Ellizeu Sena" userId="792df65c-95a3-428b-b315-5857ccabc50f" providerId="ADAL" clId="{F5F09DA5-CC2D-4141-8606-7FB5A598BE27}" dt="2024-11-07T02:53:01.565" v="4694"/>
          <ac:picMkLst>
            <pc:docMk/>
            <pc:sldMk cId="4239102008" sldId="314"/>
            <ac:picMk id="3" creationId="{4E211D0A-E939-DD33-E9CC-4DFA1EF1134E}"/>
          </ac:picMkLst>
        </pc:picChg>
      </pc:sldChg>
      <pc:sldChg chg="addSp delSp modSp add mod">
        <pc:chgData name="Ellizeu Sena" userId="792df65c-95a3-428b-b315-5857ccabc50f" providerId="ADAL" clId="{F5F09DA5-CC2D-4141-8606-7FB5A598BE27}" dt="2024-11-07T02:53:11.261" v="4695"/>
        <pc:sldMkLst>
          <pc:docMk/>
          <pc:sldMk cId="818989372" sldId="315"/>
        </pc:sldMkLst>
        <pc:spChg chg="del">
          <ac:chgData name="Ellizeu Sena" userId="792df65c-95a3-428b-b315-5857ccabc50f" providerId="ADAL" clId="{F5F09DA5-CC2D-4141-8606-7FB5A598BE27}" dt="2024-11-07T02:52:35.548" v="4688" actId="478"/>
          <ac:spMkLst>
            <pc:docMk/>
            <pc:sldMk cId="818989372" sldId="315"/>
            <ac:spMk id="8" creationId="{E1F26831-C997-134B-FA21-066D9EA22846}"/>
          </ac:spMkLst>
        </pc:spChg>
        <pc:picChg chg="add mod">
          <ac:chgData name="Ellizeu Sena" userId="792df65c-95a3-428b-b315-5857ccabc50f" providerId="ADAL" clId="{F5F09DA5-CC2D-4141-8606-7FB5A598BE27}" dt="2024-11-07T02:53:11.261" v="4695"/>
          <ac:picMkLst>
            <pc:docMk/>
            <pc:sldMk cId="818989372" sldId="315"/>
            <ac:picMk id="3" creationId="{A739EBA9-5259-B8A9-398D-408A1352610D}"/>
          </ac:picMkLst>
        </pc:picChg>
      </pc:sldChg>
      <pc:sldChg chg="addSp delSp modSp add mod">
        <pc:chgData name="Ellizeu Sena" userId="792df65c-95a3-428b-b315-5857ccabc50f" providerId="ADAL" clId="{F5F09DA5-CC2D-4141-8606-7FB5A598BE27}" dt="2024-11-07T02:53:21.625" v="4696"/>
        <pc:sldMkLst>
          <pc:docMk/>
          <pc:sldMk cId="719634005" sldId="316"/>
        </pc:sldMkLst>
        <pc:spChg chg="del">
          <ac:chgData name="Ellizeu Sena" userId="792df65c-95a3-428b-b315-5857ccabc50f" providerId="ADAL" clId="{F5F09DA5-CC2D-4141-8606-7FB5A598BE27}" dt="2024-11-07T02:52:39.736" v="4690" actId="478"/>
          <ac:spMkLst>
            <pc:docMk/>
            <pc:sldMk cId="719634005" sldId="316"/>
            <ac:spMk id="8" creationId="{16A740C6-5779-4A38-B3D2-3B7B7F836FAF}"/>
          </ac:spMkLst>
        </pc:spChg>
        <pc:picChg chg="add mod">
          <ac:chgData name="Ellizeu Sena" userId="792df65c-95a3-428b-b315-5857ccabc50f" providerId="ADAL" clId="{F5F09DA5-CC2D-4141-8606-7FB5A598BE27}" dt="2024-11-07T02:53:21.625" v="4696"/>
          <ac:picMkLst>
            <pc:docMk/>
            <pc:sldMk cId="719634005" sldId="316"/>
            <ac:picMk id="3" creationId="{78DE161C-5CE7-0382-AA30-419C5FCD9EE5}"/>
          </ac:picMkLst>
        </pc:picChg>
      </pc:sldChg>
      <pc:sldChg chg="addSp delSp modSp add mod">
        <pc:chgData name="Ellizeu Sena" userId="792df65c-95a3-428b-b315-5857ccabc50f" providerId="ADAL" clId="{F5F09DA5-CC2D-4141-8606-7FB5A598BE27}" dt="2024-11-07T02:53:32.147" v="4697"/>
        <pc:sldMkLst>
          <pc:docMk/>
          <pc:sldMk cId="1766511103" sldId="317"/>
        </pc:sldMkLst>
        <pc:spChg chg="del">
          <ac:chgData name="Ellizeu Sena" userId="792df65c-95a3-428b-b315-5857ccabc50f" providerId="ADAL" clId="{F5F09DA5-CC2D-4141-8606-7FB5A598BE27}" dt="2024-11-07T02:52:44.976" v="4692" actId="478"/>
          <ac:spMkLst>
            <pc:docMk/>
            <pc:sldMk cId="1766511103" sldId="317"/>
            <ac:spMk id="8" creationId="{4E6FC07C-B97F-6FA5-F19B-88F0D41AA6EE}"/>
          </ac:spMkLst>
        </pc:spChg>
        <pc:picChg chg="add mod">
          <ac:chgData name="Ellizeu Sena" userId="792df65c-95a3-428b-b315-5857ccabc50f" providerId="ADAL" clId="{F5F09DA5-CC2D-4141-8606-7FB5A598BE27}" dt="2024-11-07T02:53:32.147" v="4697"/>
          <ac:picMkLst>
            <pc:docMk/>
            <pc:sldMk cId="1766511103" sldId="317"/>
            <ac:picMk id="3" creationId="{FDA65D8A-0A6D-0409-982B-1AF7400395BB}"/>
          </ac:picMkLst>
        </pc:picChg>
      </pc:sldChg>
      <pc:sldChg chg="modSp add mod ord">
        <pc:chgData name="Ellizeu Sena" userId="792df65c-95a3-428b-b315-5857ccabc50f" providerId="ADAL" clId="{F5F09DA5-CC2D-4141-8606-7FB5A598BE27}" dt="2024-11-07T02:56:52.970" v="4748" actId="313"/>
        <pc:sldMkLst>
          <pc:docMk/>
          <pc:sldMk cId="2552168184" sldId="318"/>
        </pc:sldMkLst>
        <pc:spChg chg="mod">
          <ac:chgData name="Ellizeu Sena" userId="792df65c-95a3-428b-b315-5857ccabc50f" providerId="ADAL" clId="{F5F09DA5-CC2D-4141-8606-7FB5A598BE27}" dt="2024-11-07T02:56:52.970" v="4748" actId="313"/>
          <ac:spMkLst>
            <pc:docMk/>
            <pc:sldMk cId="2552168184" sldId="318"/>
            <ac:spMk id="4" creationId="{04EA29D0-5EE4-4C6A-C5C9-F5AD818A8611}"/>
          </ac:spMkLst>
        </pc:spChg>
        <pc:spChg chg="mod">
          <ac:chgData name="Ellizeu Sena" userId="792df65c-95a3-428b-b315-5857ccabc50f" providerId="ADAL" clId="{F5F09DA5-CC2D-4141-8606-7FB5A598BE27}" dt="2024-11-07T02:56:31.336" v="4726" actId="20577"/>
          <ac:spMkLst>
            <pc:docMk/>
            <pc:sldMk cId="2552168184" sldId="318"/>
            <ac:spMk id="5" creationId="{E000F920-7784-FFAB-CBC6-3AB04499ACE0}"/>
          </ac:spMkLst>
        </pc:spChg>
        <pc:picChg chg="mod">
          <ac:chgData name="Ellizeu Sena" userId="792df65c-95a3-428b-b315-5857ccabc50f" providerId="ADAL" clId="{F5F09DA5-CC2D-4141-8606-7FB5A598BE27}" dt="2024-11-07T02:56:49.458" v="4747" actId="3626"/>
          <ac:picMkLst>
            <pc:docMk/>
            <pc:sldMk cId="2552168184" sldId="318"/>
            <ac:picMk id="2" creationId="{58BB5279-FA93-9742-50E4-06C7EE89B410}"/>
          </ac:picMkLst>
        </pc:picChg>
      </pc:sldChg>
      <pc:sldChg chg="addSp delSp modSp add mod modClrScheme chgLayout">
        <pc:chgData name="Ellizeu Sena" userId="792df65c-95a3-428b-b315-5857ccabc50f" providerId="ADAL" clId="{F5F09DA5-CC2D-4141-8606-7FB5A598BE27}" dt="2024-11-08T14:20:44.947" v="15463" actId="20577"/>
        <pc:sldMkLst>
          <pc:docMk/>
          <pc:sldMk cId="2599892840" sldId="319"/>
        </pc:sldMkLst>
        <pc:spChg chg="mod ord">
          <ac:chgData name="Ellizeu Sena" userId="792df65c-95a3-428b-b315-5857ccabc50f" providerId="ADAL" clId="{F5F09DA5-CC2D-4141-8606-7FB5A598BE27}" dt="2024-11-08T01:52:08.220" v="9824" actId="700"/>
          <ac:spMkLst>
            <pc:docMk/>
            <pc:sldMk cId="2599892840" sldId="319"/>
            <ac:spMk id="2" creationId="{B3A4A48B-454F-A63A-3280-15CF478D6F0D}"/>
          </ac:spMkLst>
        </pc:spChg>
        <pc:spChg chg="add del mod ord">
          <ac:chgData name="Ellizeu Sena" userId="792df65c-95a3-428b-b315-5857ccabc50f" providerId="ADAL" clId="{F5F09DA5-CC2D-4141-8606-7FB5A598BE27}" dt="2024-11-07T03:16:53.083" v="5257" actId="3680"/>
          <ac:spMkLst>
            <pc:docMk/>
            <pc:sldMk cId="2599892840" sldId="319"/>
            <ac:spMk id="3" creationId="{5D94F275-22E4-59EA-BDA4-8871417A98FE}"/>
          </ac:spMkLst>
        </pc:spChg>
        <pc:spChg chg="mod ord">
          <ac:chgData name="Ellizeu Sena" userId="792df65c-95a3-428b-b315-5857ccabc50f" providerId="ADAL" clId="{F5F09DA5-CC2D-4141-8606-7FB5A598BE27}" dt="2024-11-08T01:52:08.220" v="9824" actId="700"/>
          <ac:spMkLst>
            <pc:docMk/>
            <pc:sldMk cId="2599892840" sldId="319"/>
            <ac:spMk id="4" creationId="{B9EC47AB-54DC-A242-A6A1-E767C5F477C6}"/>
          </ac:spMkLst>
        </pc:spChg>
        <pc:spChg chg="add del mod ord">
          <ac:chgData name="Ellizeu Sena" userId="792df65c-95a3-428b-b315-5857ccabc50f" providerId="ADAL" clId="{F5F09DA5-CC2D-4141-8606-7FB5A598BE27}" dt="2024-11-07T03:14:56.208" v="5202" actId="700"/>
          <ac:spMkLst>
            <pc:docMk/>
            <pc:sldMk cId="2599892840" sldId="319"/>
            <ac:spMk id="5" creationId="{25F63386-1065-BBE6-FBA6-B13309F8DD86}"/>
          </ac:spMkLst>
        </pc:spChg>
        <pc:spChg chg="add del mod ord">
          <ac:chgData name="Ellizeu Sena" userId="792df65c-95a3-428b-b315-5857ccabc50f" providerId="ADAL" clId="{F5F09DA5-CC2D-4141-8606-7FB5A598BE27}" dt="2024-11-07T03:14:56.208" v="5202" actId="700"/>
          <ac:spMkLst>
            <pc:docMk/>
            <pc:sldMk cId="2599892840" sldId="319"/>
            <ac:spMk id="6" creationId="{CC5AC035-692D-CFF3-1662-A2D86F5FB50D}"/>
          </ac:spMkLst>
        </pc:spChg>
        <pc:spChg chg="mod ord">
          <ac:chgData name="Ellizeu Sena" userId="792df65c-95a3-428b-b315-5857ccabc50f" providerId="ADAL" clId="{F5F09DA5-CC2D-4141-8606-7FB5A598BE27}" dt="2024-11-08T01:52:08.220" v="9824" actId="700"/>
          <ac:spMkLst>
            <pc:docMk/>
            <pc:sldMk cId="2599892840" sldId="319"/>
            <ac:spMk id="7" creationId="{C2800037-344A-13E8-9BD9-9964DB413B57}"/>
          </ac:spMkLst>
        </pc:spChg>
        <pc:spChg chg="mod ord">
          <ac:chgData name="Ellizeu Sena" userId="792df65c-95a3-428b-b315-5857ccabc50f" providerId="ADAL" clId="{F5F09DA5-CC2D-4141-8606-7FB5A598BE27}" dt="2024-11-08T01:52:08.220" v="9824" actId="700"/>
          <ac:spMkLst>
            <pc:docMk/>
            <pc:sldMk cId="2599892840" sldId="319"/>
            <ac:spMk id="8" creationId="{9F9D50AC-DDA1-34CF-B062-07163DE962E8}"/>
          </ac:spMkLst>
        </pc:spChg>
        <pc:spChg chg="add mod">
          <ac:chgData name="Ellizeu Sena" userId="792df65c-95a3-428b-b315-5857ccabc50f" providerId="ADAL" clId="{F5F09DA5-CC2D-4141-8606-7FB5A598BE27}" dt="2024-11-07T03:15:58.460" v="5248" actId="20577"/>
          <ac:spMkLst>
            <pc:docMk/>
            <pc:sldMk cId="2599892840" sldId="319"/>
            <ac:spMk id="10" creationId="{04E2B065-470A-B722-E024-0B7B7F1C41A3}"/>
          </ac:spMkLst>
        </pc:spChg>
        <pc:spChg chg="add del mod">
          <ac:chgData name="Ellizeu Sena" userId="792df65c-95a3-428b-b315-5857ccabc50f" providerId="ADAL" clId="{F5F09DA5-CC2D-4141-8606-7FB5A598BE27}" dt="2024-11-07T03:19:18.290" v="5316" actId="3680"/>
          <ac:spMkLst>
            <pc:docMk/>
            <pc:sldMk cId="2599892840" sldId="319"/>
            <ac:spMk id="16" creationId="{D114B59B-B14E-CCB6-F457-D071898038A2}"/>
          </ac:spMkLst>
        </pc:spChg>
        <pc:spChg chg="add del mod ord">
          <ac:chgData name="Ellizeu Sena" userId="792df65c-95a3-428b-b315-5857ccabc50f" providerId="ADAL" clId="{F5F09DA5-CC2D-4141-8606-7FB5A598BE27}" dt="2024-11-08T14:20:44.947" v="15463" actId="20577"/>
          <ac:spMkLst>
            <pc:docMk/>
            <pc:sldMk cId="2599892840" sldId="319"/>
            <ac:spMk id="19" creationId="{4BB1806C-53C4-1657-0062-5D54EEEFD74F}"/>
          </ac:spMkLst>
        </pc:spChg>
        <pc:spChg chg="add del mod">
          <ac:chgData name="Ellizeu Sena" userId="792df65c-95a3-428b-b315-5857ccabc50f" providerId="ADAL" clId="{F5F09DA5-CC2D-4141-8606-7FB5A598BE27}" dt="2024-11-08T01:52:04.089" v="9823" actId="478"/>
          <ac:spMkLst>
            <pc:docMk/>
            <pc:sldMk cId="2599892840" sldId="319"/>
            <ac:spMk id="24" creationId="{1A1B2CB8-ED89-E2F1-79D9-B52DF42977B4}"/>
          </ac:spMkLst>
        </pc:spChg>
        <pc:graphicFrameChg chg="add del">
          <ac:chgData name="Ellizeu Sena" userId="792df65c-95a3-428b-b315-5857ccabc50f" providerId="ADAL" clId="{F5F09DA5-CC2D-4141-8606-7FB5A598BE27}" dt="2024-11-07T03:14:51.685" v="5192" actId="3680"/>
          <ac:graphicFrameMkLst>
            <pc:docMk/>
            <pc:sldMk cId="2599892840" sldId="319"/>
            <ac:graphicFrameMk id="9" creationId="{3C499D11-2FFF-8F7E-7CC8-AB187A969A90}"/>
          </ac:graphicFrameMkLst>
        </pc:graphicFrameChg>
        <pc:graphicFrameChg chg="add del mod ord modGraphic">
          <ac:chgData name="Ellizeu Sena" userId="792df65c-95a3-428b-b315-5857ccabc50f" providerId="ADAL" clId="{F5F09DA5-CC2D-4141-8606-7FB5A598BE27}" dt="2024-11-07T03:16:22.281" v="5251" actId="3680"/>
          <ac:graphicFrameMkLst>
            <pc:docMk/>
            <pc:sldMk cId="2599892840" sldId="319"/>
            <ac:graphicFrameMk id="11" creationId="{E95DE90B-D3DA-70DA-5F6B-6B7435C713C5}"/>
          </ac:graphicFrameMkLst>
        </pc:graphicFrameChg>
        <pc:graphicFrameChg chg="add del mod ord modGraphic">
          <ac:chgData name="Ellizeu Sena" userId="792df65c-95a3-428b-b315-5857ccabc50f" providerId="ADAL" clId="{F5F09DA5-CC2D-4141-8606-7FB5A598BE27}" dt="2024-11-07T03:16:36.296" v="5254" actId="3680"/>
          <ac:graphicFrameMkLst>
            <pc:docMk/>
            <pc:sldMk cId="2599892840" sldId="319"/>
            <ac:graphicFrameMk id="12" creationId="{21BB0D50-599A-38C9-1654-306DE0AF1A60}"/>
          </ac:graphicFrameMkLst>
        </pc:graphicFrameChg>
        <pc:graphicFrameChg chg="add del mod ord modGraphic">
          <ac:chgData name="Ellizeu Sena" userId="792df65c-95a3-428b-b315-5857ccabc50f" providerId="ADAL" clId="{F5F09DA5-CC2D-4141-8606-7FB5A598BE27}" dt="2024-11-07T03:16:44.598" v="5256" actId="3680"/>
          <ac:graphicFrameMkLst>
            <pc:docMk/>
            <pc:sldMk cId="2599892840" sldId="319"/>
            <ac:graphicFrameMk id="13" creationId="{D7DEDE47-E568-8F4C-1B31-8BB31678E117}"/>
          </ac:graphicFrameMkLst>
        </pc:graphicFrameChg>
        <pc:graphicFrameChg chg="add del mod ord modGraphic">
          <ac:chgData name="Ellizeu Sena" userId="792df65c-95a3-428b-b315-5857ccabc50f" providerId="ADAL" clId="{F5F09DA5-CC2D-4141-8606-7FB5A598BE27}" dt="2024-11-07T03:18:55.562" v="5315" actId="478"/>
          <ac:graphicFrameMkLst>
            <pc:docMk/>
            <pc:sldMk cId="2599892840" sldId="319"/>
            <ac:graphicFrameMk id="14" creationId="{92CC98B5-5DBB-3E72-5ECC-FBC630A31737}"/>
          </ac:graphicFrameMkLst>
        </pc:graphicFrameChg>
        <pc:graphicFrameChg chg="add del mod ord modGraphic">
          <ac:chgData name="Ellizeu Sena" userId="792df65c-95a3-428b-b315-5857ccabc50f" providerId="ADAL" clId="{F5F09DA5-CC2D-4141-8606-7FB5A598BE27}" dt="2024-11-07T03:19:36.708" v="5317" actId="478"/>
          <ac:graphicFrameMkLst>
            <pc:docMk/>
            <pc:sldMk cId="2599892840" sldId="319"/>
            <ac:graphicFrameMk id="17" creationId="{7E66D63D-0CDB-683C-41C4-4E1A46F0D8E5}"/>
          </ac:graphicFrameMkLst>
        </pc:graphicFrameChg>
        <pc:picChg chg="add del mod ord">
          <ac:chgData name="Ellizeu Sena" userId="792df65c-95a3-428b-b315-5857ccabc50f" providerId="ADAL" clId="{F5F09DA5-CC2D-4141-8606-7FB5A598BE27}" dt="2024-11-07T03:20:27.912" v="5319" actId="22"/>
          <ac:picMkLst>
            <pc:docMk/>
            <pc:sldMk cId="2599892840" sldId="319"/>
            <ac:picMk id="21" creationId="{FD645E38-5E8B-5AA5-C9D9-FF63249F345F}"/>
          </ac:picMkLst>
        </pc:picChg>
        <pc:picChg chg="add del mod">
          <ac:chgData name="Ellizeu Sena" userId="792df65c-95a3-428b-b315-5857ccabc50f" providerId="ADAL" clId="{F5F09DA5-CC2D-4141-8606-7FB5A598BE27}" dt="2024-11-08T01:52:01.751" v="9822" actId="478"/>
          <ac:picMkLst>
            <pc:docMk/>
            <pc:sldMk cId="2599892840" sldId="319"/>
            <ac:picMk id="23" creationId="{23B1F6DA-8EA1-AE6F-846F-BB434289BD4A}"/>
          </ac:picMkLst>
        </pc:picChg>
      </pc:sldChg>
      <pc:sldChg chg="modSp add mod modNotesTx">
        <pc:chgData name="Ellizeu Sena" userId="792df65c-95a3-428b-b315-5857ccabc50f" providerId="ADAL" clId="{F5F09DA5-CC2D-4141-8606-7FB5A598BE27}" dt="2024-11-08T17:43:54.850" v="16121" actId="20577"/>
        <pc:sldMkLst>
          <pc:docMk/>
          <pc:sldMk cId="3883706721" sldId="320"/>
        </pc:sldMkLst>
        <pc:spChg chg="mod">
          <ac:chgData name="Ellizeu Sena" userId="792df65c-95a3-428b-b315-5857ccabc50f" providerId="ADAL" clId="{F5F09DA5-CC2D-4141-8606-7FB5A598BE27}" dt="2024-11-08T01:15:34.693" v="8287" actId="20577"/>
          <ac:spMkLst>
            <pc:docMk/>
            <pc:sldMk cId="3883706721" sldId="320"/>
            <ac:spMk id="11" creationId="{7DBAB101-DD65-D785-7043-C352AF732A87}"/>
          </ac:spMkLst>
        </pc:spChg>
        <pc:spChg chg="mod">
          <ac:chgData name="Ellizeu Sena" userId="792df65c-95a3-428b-b315-5857ccabc50f" providerId="ADAL" clId="{F5F09DA5-CC2D-4141-8606-7FB5A598BE27}" dt="2024-11-07T03:41:20.414" v="6588" actId="20577"/>
          <ac:spMkLst>
            <pc:docMk/>
            <pc:sldMk cId="3883706721" sldId="320"/>
            <ac:spMk id="12" creationId="{6FDFFA40-2474-FDE4-30B5-79E5F3EF2193}"/>
          </ac:spMkLst>
        </pc:spChg>
      </pc:sldChg>
      <pc:sldChg chg="addSp delSp modSp add mod modClrScheme delAnim chgLayout">
        <pc:chgData name="Ellizeu Sena" userId="792df65c-95a3-428b-b315-5857ccabc50f" providerId="ADAL" clId="{F5F09DA5-CC2D-4141-8606-7FB5A598BE27}" dt="2024-11-08T13:26:51.539" v="13456" actId="20577"/>
        <pc:sldMkLst>
          <pc:docMk/>
          <pc:sldMk cId="1930433945" sldId="321"/>
        </pc:sldMkLst>
        <pc:spChg chg="mod ord">
          <ac:chgData name="Ellizeu Sena" userId="792df65c-95a3-428b-b315-5857ccabc50f" providerId="ADAL" clId="{F5F09DA5-CC2D-4141-8606-7FB5A598BE27}" dt="2024-11-07T23:41:15.762" v="6645" actId="404"/>
          <ac:spMkLst>
            <pc:docMk/>
            <pc:sldMk cId="1930433945" sldId="321"/>
            <ac:spMk id="2" creationId="{7124ACC0-148B-8F24-8A06-F5BF18763689}"/>
          </ac:spMkLst>
        </pc:spChg>
        <pc:spChg chg="add mod ord">
          <ac:chgData name="Ellizeu Sena" userId="792df65c-95a3-428b-b315-5857ccabc50f" providerId="ADAL" clId="{F5F09DA5-CC2D-4141-8606-7FB5A598BE27}" dt="2024-11-08T13:26:51.539" v="13456" actId="20577"/>
          <ac:spMkLst>
            <pc:docMk/>
            <pc:sldMk cId="1930433945" sldId="321"/>
            <ac:spMk id="3" creationId="{8769A370-14B8-DD31-B22B-1AFAB6B52EC0}"/>
          </ac:spMkLst>
        </pc:spChg>
        <pc:spChg chg="mod ord">
          <ac:chgData name="Ellizeu Sena" userId="792df65c-95a3-428b-b315-5857ccabc50f" providerId="ADAL" clId="{F5F09DA5-CC2D-4141-8606-7FB5A598BE27}" dt="2024-11-07T22:06:28.542" v="6609" actId="700"/>
          <ac:spMkLst>
            <pc:docMk/>
            <pc:sldMk cId="1930433945" sldId="321"/>
            <ac:spMk id="4" creationId="{DBFEFA39-5266-0E5E-032C-C96A11888E88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6" creationId="{659E062B-548F-1EED-034A-FECAD7095506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7" creationId="{6B72908F-285A-88EA-2179-33B732B018D7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8" creationId="{857843AF-F9F2-7361-8FEF-445C8694B246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9" creationId="{037C0AF4-DBE1-33E3-2114-F798D71D93FC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10" creationId="{AA89DA15-0E51-A5FD-F84B-86368753CC3E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11" creationId="{3EAFD6B8-6BFE-D92A-5795-2C723D89682B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12" creationId="{92230C2C-5539-BE9D-F7FF-ECDFD791879C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19" creationId="{0D0F18A3-C50F-DCF0-FFB7-9D8320FBA70B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20" creationId="{E77E0438-DF93-8FC3-B762-F0B34F814ECF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21" creationId="{D692F089-0519-E14B-39E6-EBC751340716}"/>
          </ac:spMkLst>
        </pc:spChg>
        <pc:spChg chg="del">
          <ac:chgData name="Ellizeu Sena" userId="792df65c-95a3-428b-b315-5857ccabc50f" providerId="ADAL" clId="{F5F09DA5-CC2D-4141-8606-7FB5A598BE27}" dt="2024-11-07T22:06:24.099" v="6608" actId="478"/>
          <ac:spMkLst>
            <pc:docMk/>
            <pc:sldMk cId="1930433945" sldId="321"/>
            <ac:spMk id="23" creationId="{189F441B-A8A5-54EA-0A2B-1C3EBC65CCE5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27" creationId="{59358546-0012-CD61-097C-FDF5188557B8}"/>
          </ac:spMkLst>
        </pc:spChg>
        <pc:spChg chg="del">
          <ac:chgData name="Ellizeu Sena" userId="792df65c-95a3-428b-b315-5857ccabc50f" providerId="ADAL" clId="{F5F09DA5-CC2D-4141-8606-7FB5A598BE27}" dt="2024-11-07T22:06:21.007" v="6607" actId="478"/>
          <ac:spMkLst>
            <pc:docMk/>
            <pc:sldMk cId="1930433945" sldId="321"/>
            <ac:spMk id="29" creationId="{A9168ECD-3B82-96C9-AA33-940EE3326EBC}"/>
          </ac:spMkLst>
        </pc:spChg>
        <pc:spChg chg="mod ord">
          <ac:chgData name="Ellizeu Sena" userId="792df65c-95a3-428b-b315-5857ccabc50f" providerId="ADAL" clId="{F5F09DA5-CC2D-4141-8606-7FB5A598BE27}" dt="2024-11-07T22:06:28.542" v="6609" actId="700"/>
          <ac:spMkLst>
            <pc:docMk/>
            <pc:sldMk cId="1930433945" sldId="321"/>
            <ac:spMk id="31" creationId="{6CF05985-1A50-6D02-4716-BB0D88D02AFC}"/>
          </ac:spMkLst>
        </pc:spChg>
        <pc:spChg chg="mod ord">
          <ac:chgData name="Ellizeu Sena" userId="792df65c-95a3-428b-b315-5857ccabc50f" providerId="ADAL" clId="{F5F09DA5-CC2D-4141-8606-7FB5A598BE27}" dt="2024-11-07T22:06:28.542" v="6609" actId="700"/>
          <ac:spMkLst>
            <pc:docMk/>
            <pc:sldMk cId="1930433945" sldId="321"/>
            <ac:spMk id="32" creationId="{CD4689A6-1E4E-D152-2FD9-BCD4B4E2A4FC}"/>
          </ac:spMkLst>
        </pc:spChg>
        <pc:cxnChg chg="del mod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13" creationId="{79CB4E35-0040-897E-A1B6-F16807F2BAE4}"/>
          </ac:cxnSpMkLst>
        </pc:cxnChg>
        <pc:cxnChg chg="del mod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14" creationId="{3E097073-81B1-6EBE-8114-4E839B99BC60}"/>
          </ac:cxnSpMkLst>
        </pc:cxnChg>
        <pc:cxnChg chg="del mod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15" creationId="{778FC96E-A0D2-AAF0-6911-2B61F128E9B4}"/>
          </ac:cxnSpMkLst>
        </pc:cxnChg>
        <pc:cxnChg chg="del mod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16" creationId="{CFFC1B2B-2AA1-CA2F-8068-4949AC90204D}"/>
          </ac:cxnSpMkLst>
        </pc:cxnChg>
        <pc:cxnChg chg="del mod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17" creationId="{51C01A12-EC13-08F6-566F-6CE1D39E0F68}"/>
          </ac:cxnSpMkLst>
        </pc:cxnChg>
        <pc:cxnChg chg="del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18" creationId="{A26D2C8B-C32A-81CC-03A6-1A50E157F093}"/>
          </ac:cxnSpMkLst>
        </pc:cxnChg>
        <pc:cxnChg chg="del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22" creationId="{46E3EBB8-64AB-18FA-1946-A88A79794934}"/>
          </ac:cxnSpMkLst>
        </pc:cxnChg>
        <pc:cxnChg chg="del mod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24" creationId="{8F23CA8C-DEA2-A90E-82BE-64109ED2707B}"/>
          </ac:cxnSpMkLst>
        </pc:cxnChg>
        <pc:cxnChg chg="del mod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25" creationId="{3B2AC1DB-02AC-B0F0-2F2D-6E458C228A7E}"/>
          </ac:cxnSpMkLst>
        </pc:cxnChg>
        <pc:cxnChg chg="del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26" creationId="{B1EA6F8B-9FF7-F469-3EFF-81D19F88E7DF}"/>
          </ac:cxnSpMkLst>
        </pc:cxnChg>
        <pc:cxnChg chg="del">
          <ac:chgData name="Ellizeu Sena" userId="792df65c-95a3-428b-b315-5857ccabc50f" providerId="ADAL" clId="{F5F09DA5-CC2D-4141-8606-7FB5A598BE27}" dt="2024-11-07T22:06:21.007" v="6607" actId="478"/>
          <ac:cxnSpMkLst>
            <pc:docMk/>
            <pc:sldMk cId="1930433945" sldId="321"/>
            <ac:cxnSpMk id="28" creationId="{BF7EFE6D-BCE7-DC89-ED30-6C77F35CD23A}"/>
          </ac:cxnSpMkLst>
        </pc:cxnChg>
      </pc:sldChg>
      <pc:sldChg chg="addSp delSp modSp add mod">
        <pc:chgData name="Ellizeu Sena" userId="792df65c-95a3-428b-b315-5857ccabc50f" providerId="ADAL" clId="{F5F09DA5-CC2D-4141-8606-7FB5A598BE27}" dt="2024-11-07T23:51:06.415" v="6934" actId="1076"/>
        <pc:sldMkLst>
          <pc:docMk/>
          <pc:sldMk cId="2600521971" sldId="322"/>
        </pc:sldMkLst>
        <pc:spChg chg="del mod">
          <ac:chgData name="Ellizeu Sena" userId="792df65c-95a3-428b-b315-5857ccabc50f" providerId="ADAL" clId="{F5F09DA5-CC2D-4141-8606-7FB5A598BE27}" dt="2024-11-07T23:49:55.959" v="6901" actId="478"/>
          <ac:spMkLst>
            <pc:docMk/>
            <pc:sldMk cId="2600521971" sldId="322"/>
            <ac:spMk id="3" creationId="{BC2D6918-B958-F0D8-A593-8B3ECF5D4FDE}"/>
          </ac:spMkLst>
        </pc:spChg>
        <pc:spChg chg="add del mod">
          <ac:chgData name="Ellizeu Sena" userId="792df65c-95a3-428b-b315-5857ccabc50f" providerId="ADAL" clId="{F5F09DA5-CC2D-4141-8606-7FB5A598BE27}" dt="2024-11-07T23:50:17.007" v="6903" actId="478"/>
          <ac:spMkLst>
            <pc:docMk/>
            <pc:sldMk cId="2600521971" sldId="322"/>
            <ac:spMk id="8" creationId="{B688B261-A211-4FCE-1997-6988FD6A6813}"/>
          </ac:spMkLst>
        </pc:spChg>
        <pc:spChg chg="add mod">
          <ac:chgData name="Ellizeu Sena" userId="792df65c-95a3-428b-b315-5857ccabc50f" providerId="ADAL" clId="{F5F09DA5-CC2D-4141-8606-7FB5A598BE27}" dt="2024-11-07T23:51:06.415" v="6934" actId="1076"/>
          <ac:spMkLst>
            <pc:docMk/>
            <pc:sldMk cId="2600521971" sldId="322"/>
            <ac:spMk id="9" creationId="{78BA2F89-5E8F-66AA-EBD8-929E2367DC52}"/>
          </ac:spMkLst>
        </pc:spChg>
        <pc:picChg chg="add mod">
          <ac:chgData name="Ellizeu Sena" userId="792df65c-95a3-428b-b315-5857ccabc50f" providerId="ADAL" clId="{F5F09DA5-CC2D-4141-8606-7FB5A598BE27}" dt="2024-11-07T23:50:14.143" v="6902" actId="1076"/>
          <ac:picMkLst>
            <pc:docMk/>
            <pc:sldMk cId="2600521971" sldId="322"/>
            <ac:picMk id="6" creationId="{8A736887-6CF4-6461-0DCE-BA0E5281B529}"/>
          </ac:picMkLst>
        </pc:picChg>
      </pc:sldChg>
      <pc:sldChg chg="add del">
        <pc:chgData name="Ellizeu Sena" userId="792df65c-95a3-428b-b315-5857ccabc50f" providerId="ADAL" clId="{F5F09DA5-CC2D-4141-8606-7FB5A598BE27}" dt="2024-11-07T23:45:43.733" v="6803"/>
        <pc:sldMkLst>
          <pc:docMk/>
          <pc:sldMk cId="1976232819" sldId="323"/>
        </pc:sldMkLst>
      </pc:sldChg>
      <pc:sldChg chg="addSp delSp modSp new mod chgLayout modNotesTx">
        <pc:chgData name="Ellizeu Sena" userId="792df65c-95a3-428b-b315-5857ccabc50f" providerId="ADAL" clId="{F5F09DA5-CC2D-4141-8606-7FB5A598BE27}" dt="2024-11-08T14:31:10.652" v="15975" actId="20577"/>
        <pc:sldMkLst>
          <pc:docMk/>
          <pc:sldMk cId="4002377341" sldId="323"/>
        </pc:sldMkLst>
        <pc:spChg chg="mod ord">
          <ac:chgData name="Ellizeu Sena" userId="792df65c-95a3-428b-b315-5857ccabc50f" providerId="ADAL" clId="{F5F09DA5-CC2D-4141-8606-7FB5A598BE27}" dt="2024-11-08T00:20:46.889" v="7204" actId="700"/>
          <ac:spMkLst>
            <pc:docMk/>
            <pc:sldMk cId="4002377341" sldId="323"/>
            <ac:spMk id="2" creationId="{4A3E314B-05F7-A356-B0E0-9E75AD059805}"/>
          </ac:spMkLst>
        </pc:spChg>
        <pc:spChg chg="add del mod">
          <ac:chgData name="Ellizeu Sena" userId="792df65c-95a3-428b-b315-5857ccabc50f" providerId="ADAL" clId="{F5F09DA5-CC2D-4141-8606-7FB5A598BE27}" dt="2024-11-08T00:20:46.889" v="7204" actId="700"/>
          <ac:spMkLst>
            <pc:docMk/>
            <pc:sldMk cId="4002377341" sldId="323"/>
            <ac:spMk id="3" creationId="{2931BEE4-E15C-F646-DBF8-59F872EE30F9}"/>
          </ac:spMkLst>
        </pc:spChg>
        <pc:spChg chg="mod ord">
          <ac:chgData name="Ellizeu Sena" userId="792df65c-95a3-428b-b315-5857ccabc50f" providerId="ADAL" clId="{F5F09DA5-CC2D-4141-8606-7FB5A598BE27}" dt="2024-11-08T00:20:46.889" v="7204" actId="700"/>
          <ac:spMkLst>
            <pc:docMk/>
            <pc:sldMk cId="4002377341" sldId="323"/>
            <ac:spMk id="4" creationId="{91E2CDEF-A2AF-03B5-0D05-BDA85D1FC88F}"/>
          </ac:spMkLst>
        </pc:spChg>
        <pc:spChg chg="mod ord">
          <ac:chgData name="Ellizeu Sena" userId="792df65c-95a3-428b-b315-5857ccabc50f" providerId="ADAL" clId="{F5F09DA5-CC2D-4141-8606-7FB5A598BE27}" dt="2024-11-08T00:20:46.889" v="7204" actId="700"/>
          <ac:spMkLst>
            <pc:docMk/>
            <pc:sldMk cId="4002377341" sldId="323"/>
            <ac:spMk id="5" creationId="{41BDBF82-6C8F-A141-9596-653B99C9931F}"/>
          </ac:spMkLst>
        </pc:spChg>
        <pc:spChg chg="mod ord">
          <ac:chgData name="Ellizeu Sena" userId="792df65c-95a3-428b-b315-5857ccabc50f" providerId="ADAL" clId="{F5F09DA5-CC2D-4141-8606-7FB5A598BE27}" dt="2024-11-08T00:20:46.889" v="7204" actId="700"/>
          <ac:spMkLst>
            <pc:docMk/>
            <pc:sldMk cId="4002377341" sldId="323"/>
            <ac:spMk id="6" creationId="{C8E8AA9E-F418-0B36-6C5C-4477237A91D9}"/>
          </ac:spMkLst>
        </pc:spChg>
        <pc:spChg chg="add del mod ord">
          <ac:chgData name="Ellizeu Sena" userId="792df65c-95a3-428b-b315-5857ccabc50f" providerId="ADAL" clId="{F5F09DA5-CC2D-4141-8606-7FB5A598BE27}" dt="2024-11-08T00:22:18.388" v="7208" actId="478"/>
          <ac:spMkLst>
            <pc:docMk/>
            <pc:sldMk cId="4002377341" sldId="323"/>
            <ac:spMk id="11" creationId="{9D40096C-4C82-9DA5-AAAA-C3D3ABFC82B4}"/>
          </ac:spMkLst>
        </pc:spChg>
        <pc:spChg chg="add mod">
          <ac:chgData name="Ellizeu Sena" userId="792df65c-95a3-428b-b315-5857ccabc50f" providerId="ADAL" clId="{F5F09DA5-CC2D-4141-8606-7FB5A598BE27}" dt="2024-11-08T00:23:13.364" v="7214" actId="1076"/>
          <ac:spMkLst>
            <pc:docMk/>
            <pc:sldMk cId="4002377341" sldId="323"/>
            <ac:spMk id="12" creationId="{00EF8210-2B83-13B4-EF87-69C13EB0225D}"/>
          </ac:spMkLst>
        </pc:spChg>
        <pc:picChg chg="add del mod ord">
          <ac:chgData name="Ellizeu Sena" userId="792df65c-95a3-428b-b315-5857ccabc50f" providerId="ADAL" clId="{F5F09DA5-CC2D-4141-8606-7FB5A598BE27}" dt="2024-11-08T00:19:34.920" v="7164" actId="22"/>
          <ac:picMkLst>
            <pc:docMk/>
            <pc:sldMk cId="4002377341" sldId="323"/>
            <ac:picMk id="8" creationId="{2AC21555-747B-8AFA-63F3-05C21B08F122}"/>
          </ac:picMkLst>
        </pc:picChg>
        <pc:picChg chg="add mod">
          <ac:chgData name="Ellizeu Sena" userId="792df65c-95a3-428b-b315-5857ccabc50f" providerId="ADAL" clId="{F5F09DA5-CC2D-4141-8606-7FB5A598BE27}" dt="2024-11-08T00:22:14.873" v="7207" actId="1076"/>
          <ac:picMkLst>
            <pc:docMk/>
            <pc:sldMk cId="4002377341" sldId="323"/>
            <ac:picMk id="10" creationId="{2DEE31B5-E499-1CB7-3155-D00089682D05}"/>
          </ac:picMkLst>
        </pc:picChg>
      </pc:sldChg>
      <pc:sldChg chg="add modAnim modNotesTx">
        <pc:chgData name="Ellizeu Sena" userId="792df65c-95a3-428b-b315-5857ccabc50f" providerId="ADAL" clId="{F5F09DA5-CC2D-4141-8606-7FB5A598BE27}" dt="2024-11-08T14:32:10.097" v="16062" actId="20577"/>
        <pc:sldMkLst>
          <pc:docMk/>
          <pc:sldMk cId="3740343307" sldId="324"/>
        </pc:sldMkLst>
      </pc:sldChg>
      <pc:sldChg chg="modSp new mod modNotesTx">
        <pc:chgData name="Ellizeu Sena" userId="792df65c-95a3-428b-b315-5857ccabc50f" providerId="ADAL" clId="{F5F09DA5-CC2D-4141-8606-7FB5A598BE27}" dt="2024-11-08T13:27:26.941" v="13498" actId="20577"/>
        <pc:sldMkLst>
          <pc:docMk/>
          <pc:sldMk cId="2272668394" sldId="325"/>
        </pc:sldMkLst>
        <pc:spChg chg="mod">
          <ac:chgData name="Ellizeu Sena" userId="792df65c-95a3-428b-b315-5857ccabc50f" providerId="ADAL" clId="{F5F09DA5-CC2D-4141-8606-7FB5A598BE27}" dt="2024-11-08T00:48:54.209" v="7613" actId="27636"/>
          <ac:spMkLst>
            <pc:docMk/>
            <pc:sldMk cId="2272668394" sldId="325"/>
            <ac:spMk id="2" creationId="{D59E507B-74BF-E2D6-2639-D82E6677231D}"/>
          </ac:spMkLst>
        </pc:spChg>
        <pc:spChg chg="mod">
          <ac:chgData name="Ellizeu Sena" userId="792df65c-95a3-428b-b315-5857ccabc50f" providerId="ADAL" clId="{F5F09DA5-CC2D-4141-8606-7FB5A598BE27}" dt="2024-11-08T00:50:35.299" v="7699" actId="20577"/>
          <ac:spMkLst>
            <pc:docMk/>
            <pc:sldMk cId="2272668394" sldId="325"/>
            <ac:spMk id="3" creationId="{24A69F06-692C-EF91-4B94-2E46FC30AA0D}"/>
          </ac:spMkLst>
        </pc:spChg>
      </pc:sldChg>
      <pc:sldChg chg="addSp modSp add mod modNotesTx">
        <pc:chgData name="Ellizeu Sena" userId="792df65c-95a3-428b-b315-5857ccabc50f" providerId="ADAL" clId="{F5F09DA5-CC2D-4141-8606-7FB5A598BE27}" dt="2024-11-08T13:27:42.781" v="13524" actId="20577"/>
        <pc:sldMkLst>
          <pc:docMk/>
          <pc:sldMk cId="1221004967" sldId="326"/>
        </pc:sldMkLst>
        <pc:spChg chg="mod">
          <ac:chgData name="Ellizeu Sena" userId="792df65c-95a3-428b-b315-5857ccabc50f" providerId="ADAL" clId="{F5F09DA5-CC2D-4141-8606-7FB5A598BE27}" dt="2024-11-08T00:53:35.275" v="7810" actId="242"/>
          <ac:spMkLst>
            <pc:docMk/>
            <pc:sldMk cId="1221004967" sldId="326"/>
            <ac:spMk id="3" creationId="{348583B3-9313-685A-0B3D-576A5977A902}"/>
          </ac:spMkLst>
        </pc:spChg>
        <pc:spChg chg="add mod">
          <ac:chgData name="Ellizeu Sena" userId="792df65c-95a3-428b-b315-5857ccabc50f" providerId="ADAL" clId="{F5F09DA5-CC2D-4141-8606-7FB5A598BE27}" dt="2024-11-08T00:52:13.757" v="7775" actId="1076"/>
          <ac:spMkLst>
            <pc:docMk/>
            <pc:sldMk cId="1221004967" sldId="326"/>
            <ac:spMk id="9" creationId="{C5C246EA-6137-99E6-89D6-AB1D0540A187}"/>
          </ac:spMkLst>
        </pc:spChg>
        <pc:picChg chg="add mod">
          <ac:chgData name="Ellizeu Sena" userId="792df65c-95a3-428b-b315-5857ccabc50f" providerId="ADAL" clId="{F5F09DA5-CC2D-4141-8606-7FB5A598BE27}" dt="2024-11-08T00:51:43.105" v="7721" actId="1076"/>
          <ac:picMkLst>
            <pc:docMk/>
            <pc:sldMk cId="1221004967" sldId="326"/>
            <ac:picMk id="8" creationId="{28441B04-DC85-47B0-F24A-B00958FEFA5F}"/>
          </ac:picMkLst>
        </pc:picChg>
      </pc:sldChg>
      <pc:sldChg chg="addSp delSp modSp add mod modNotesTx">
        <pc:chgData name="Ellizeu Sena" userId="792df65c-95a3-428b-b315-5857ccabc50f" providerId="ADAL" clId="{F5F09DA5-CC2D-4141-8606-7FB5A598BE27}" dt="2024-11-08T13:28:08.003" v="13610" actId="20577"/>
        <pc:sldMkLst>
          <pc:docMk/>
          <pc:sldMk cId="846496959" sldId="327"/>
        </pc:sldMkLst>
        <pc:spChg chg="mod">
          <ac:chgData name="Ellizeu Sena" userId="792df65c-95a3-428b-b315-5857ccabc50f" providerId="ADAL" clId="{F5F09DA5-CC2D-4141-8606-7FB5A598BE27}" dt="2024-11-08T00:53:26.474" v="7809" actId="242"/>
          <ac:spMkLst>
            <pc:docMk/>
            <pc:sldMk cId="846496959" sldId="327"/>
            <ac:spMk id="3" creationId="{1F5EB3E5-9CD0-A16C-1EFC-2017C9D16F9E}"/>
          </ac:spMkLst>
        </pc:spChg>
        <pc:spChg chg="mod">
          <ac:chgData name="Ellizeu Sena" userId="792df65c-95a3-428b-b315-5857ccabc50f" providerId="ADAL" clId="{F5F09DA5-CC2D-4141-8606-7FB5A598BE27}" dt="2024-11-08T00:53:14.549" v="7808" actId="1076"/>
          <ac:spMkLst>
            <pc:docMk/>
            <pc:sldMk cId="846496959" sldId="327"/>
            <ac:spMk id="9" creationId="{430ED979-EDD4-86CE-5A3B-527B184BE387}"/>
          </ac:spMkLst>
        </pc:spChg>
        <pc:picChg chg="mod">
          <ac:chgData name="Ellizeu Sena" userId="792df65c-95a3-428b-b315-5857ccabc50f" providerId="ADAL" clId="{F5F09DA5-CC2D-4141-8606-7FB5A598BE27}" dt="2024-11-08T00:53:03.826" v="7785" actId="14826"/>
          <ac:picMkLst>
            <pc:docMk/>
            <pc:sldMk cId="846496959" sldId="327"/>
            <ac:picMk id="8" creationId="{A192E70C-D2B9-B0D7-8C2D-614F12A1C0A3}"/>
          </ac:picMkLst>
        </pc:picChg>
        <pc:picChg chg="add del">
          <ac:chgData name="Ellizeu Sena" userId="792df65c-95a3-428b-b315-5857ccabc50f" providerId="ADAL" clId="{F5F09DA5-CC2D-4141-8606-7FB5A598BE27}" dt="2024-11-08T00:52:59.259" v="7784" actId="478"/>
          <ac:picMkLst>
            <pc:docMk/>
            <pc:sldMk cId="846496959" sldId="327"/>
            <ac:picMk id="10" creationId="{BB15DCD5-45DE-CBA5-B743-BF58CBE09F91}"/>
          </ac:picMkLst>
        </pc:picChg>
      </pc:sldChg>
      <pc:sldChg chg="addSp delSp modSp add mod modClrScheme modAnim chgLayout">
        <pc:chgData name="Ellizeu Sena" userId="792df65c-95a3-428b-b315-5857ccabc50f" providerId="ADAL" clId="{F5F09DA5-CC2D-4141-8606-7FB5A598BE27}" dt="2024-11-08T01:04:14.419" v="8049" actId="20577"/>
        <pc:sldMkLst>
          <pc:docMk/>
          <pc:sldMk cId="446636718" sldId="328"/>
        </pc:sldMkLst>
        <pc:spChg chg="mod ord">
          <ac:chgData name="Ellizeu Sena" userId="792df65c-95a3-428b-b315-5857ccabc50f" providerId="ADAL" clId="{F5F09DA5-CC2D-4141-8606-7FB5A598BE27}" dt="2024-11-08T01:02:58.213" v="7940" actId="27636"/>
          <ac:spMkLst>
            <pc:docMk/>
            <pc:sldMk cId="446636718" sldId="328"/>
            <ac:spMk id="2" creationId="{54433FC0-812F-BF95-AB07-549F55DB410F}"/>
          </ac:spMkLst>
        </pc:spChg>
        <pc:spChg chg="del mod">
          <ac:chgData name="Ellizeu Sena" userId="792df65c-95a3-428b-b315-5857ccabc50f" providerId="ADAL" clId="{F5F09DA5-CC2D-4141-8606-7FB5A598BE27}" dt="2024-11-08T01:02:52.335" v="7938" actId="478"/>
          <ac:spMkLst>
            <pc:docMk/>
            <pc:sldMk cId="446636718" sldId="328"/>
            <ac:spMk id="4" creationId="{A3A1C85D-D9D4-150A-798F-6408A62D67EE}"/>
          </ac:spMkLst>
        </pc:spChg>
        <pc:spChg chg="mod ord">
          <ac:chgData name="Ellizeu Sena" userId="792df65c-95a3-428b-b315-5857ccabc50f" providerId="ADAL" clId="{F5F09DA5-CC2D-4141-8606-7FB5A598BE27}" dt="2024-11-08T01:02:57.930" v="7939" actId="700"/>
          <ac:spMkLst>
            <pc:docMk/>
            <pc:sldMk cId="446636718" sldId="328"/>
            <ac:spMk id="6" creationId="{522FAA31-5CAE-07DA-0843-F9ACF5A7EBB8}"/>
          </ac:spMkLst>
        </pc:spChg>
        <pc:spChg chg="mod ord">
          <ac:chgData name="Ellizeu Sena" userId="792df65c-95a3-428b-b315-5857ccabc50f" providerId="ADAL" clId="{F5F09DA5-CC2D-4141-8606-7FB5A598BE27}" dt="2024-11-08T01:02:57.930" v="7939" actId="700"/>
          <ac:spMkLst>
            <pc:docMk/>
            <pc:sldMk cId="446636718" sldId="328"/>
            <ac:spMk id="8" creationId="{58B8634D-CFAA-4C2D-E0C6-2C982B8009A2}"/>
          </ac:spMkLst>
        </pc:spChg>
        <pc:spChg chg="mod ord">
          <ac:chgData name="Ellizeu Sena" userId="792df65c-95a3-428b-b315-5857ccabc50f" providerId="ADAL" clId="{F5F09DA5-CC2D-4141-8606-7FB5A598BE27}" dt="2024-11-08T01:02:57.930" v="7939" actId="700"/>
          <ac:spMkLst>
            <pc:docMk/>
            <pc:sldMk cId="446636718" sldId="328"/>
            <ac:spMk id="9" creationId="{E39F7B00-278E-3464-0119-98836EE055B1}"/>
          </ac:spMkLst>
        </pc:spChg>
        <pc:spChg chg="del">
          <ac:chgData name="Ellizeu Sena" userId="792df65c-95a3-428b-b315-5857ccabc50f" providerId="ADAL" clId="{F5F09DA5-CC2D-4141-8606-7FB5A598BE27}" dt="2024-11-08T01:02:50.634" v="7937" actId="478"/>
          <ac:spMkLst>
            <pc:docMk/>
            <pc:sldMk cId="446636718" sldId="328"/>
            <ac:spMk id="12" creationId="{D55C6235-5E92-08B6-EE74-3081CA7519BC}"/>
          </ac:spMkLst>
        </pc:spChg>
        <pc:spChg chg="add del mod">
          <ac:chgData name="Ellizeu Sena" userId="792df65c-95a3-428b-b315-5857ccabc50f" providerId="ADAL" clId="{F5F09DA5-CC2D-4141-8606-7FB5A598BE27}" dt="2024-11-08T01:02:50.634" v="7937" actId="478"/>
          <ac:spMkLst>
            <pc:docMk/>
            <pc:sldMk cId="446636718" sldId="328"/>
            <ac:spMk id="14" creationId="{249CC4A6-433D-4705-E8C1-8A399EE9A96B}"/>
          </ac:spMkLst>
        </pc:spChg>
        <pc:spChg chg="del">
          <ac:chgData name="Ellizeu Sena" userId="792df65c-95a3-428b-b315-5857ccabc50f" providerId="ADAL" clId="{F5F09DA5-CC2D-4141-8606-7FB5A598BE27}" dt="2024-11-08T01:02:50.634" v="7937" actId="478"/>
          <ac:spMkLst>
            <pc:docMk/>
            <pc:sldMk cId="446636718" sldId="328"/>
            <ac:spMk id="16" creationId="{1815678B-5800-CA32-ECC1-F09DB2BD3F91}"/>
          </ac:spMkLst>
        </pc:spChg>
        <pc:spChg chg="add del mod">
          <ac:chgData name="Ellizeu Sena" userId="792df65c-95a3-428b-b315-5857ccabc50f" providerId="ADAL" clId="{F5F09DA5-CC2D-4141-8606-7FB5A598BE27}" dt="2024-11-08T01:02:03.166" v="7868" actId="478"/>
          <ac:spMkLst>
            <pc:docMk/>
            <pc:sldMk cId="446636718" sldId="328"/>
            <ac:spMk id="27" creationId="{BA41FF08-69B8-9CA9-151E-2D2923545086}"/>
          </ac:spMkLst>
        </pc:spChg>
        <pc:spChg chg="add del mod">
          <ac:chgData name="Ellizeu Sena" userId="792df65c-95a3-428b-b315-5857ccabc50f" providerId="ADAL" clId="{F5F09DA5-CC2D-4141-8606-7FB5A598BE27}" dt="2024-11-08T01:03:01.498" v="7941" actId="478"/>
          <ac:spMkLst>
            <pc:docMk/>
            <pc:sldMk cId="446636718" sldId="328"/>
            <ac:spMk id="28" creationId="{E8CB86D1-F9B2-CEB2-D350-D3AE473609D1}"/>
          </ac:spMkLst>
        </pc:spChg>
        <pc:spChg chg="add mod ord">
          <ac:chgData name="Ellizeu Sena" userId="792df65c-95a3-428b-b315-5857ccabc50f" providerId="ADAL" clId="{F5F09DA5-CC2D-4141-8606-7FB5A598BE27}" dt="2024-11-08T01:04:14.419" v="8049" actId="20577"/>
          <ac:spMkLst>
            <pc:docMk/>
            <pc:sldMk cId="446636718" sldId="328"/>
            <ac:spMk id="29" creationId="{BCA3B5F4-DC25-92CE-2ECC-1E529F2D5EBE}"/>
          </ac:spMkLst>
        </pc:spChg>
        <pc:spChg chg="del mod">
          <ac:chgData name="Ellizeu Sena" userId="792df65c-95a3-428b-b315-5857ccabc50f" providerId="ADAL" clId="{F5F09DA5-CC2D-4141-8606-7FB5A598BE27}" dt="2024-11-08T00:58:51.792" v="7839" actId="478"/>
          <ac:spMkLst>
            <pc:docMk/>
            <pc:sldMk cId="446636718" sldId="328"/>
            <ac:spMk id="30" creationId="{520622B2-94C9-5EA8-125A-0F1BB6F47EDE}"/>
          </ac:spMkLst>
        </pc:spChg>
        <pc:spChg chg="del mod">
          <ac:chgData name="Ellizeu Sena" userId="792df65c-95a3-428b-b315-5857ccabc50f" providerId="ADAL" clId="{F5F09DA5-CC2D-4141-8606-7FB5A598BE27}" dt="2024-11-08T01:02:50.634" v="7937" actId="478"/>
          <ac:spMkLst>
            <pc:docMk/>
            <pc:sldMk cId="446636718" sldId="328"/>
            <ac:spMk id="31" creationId="{00D1579E-A755-E18F-4D2A-EC9B36A61624}"/>
          </ac:spMkLst>
        </pc:spChg>
        <pc:spChg chg="del mod">
          <ac:chgData name="Ellizeu Sena" userId="792df65c-95a3-428b-b315-5857ccabc50f" providerId="ADAL" clId="{F5F09DA5-CC2D-4141-8606-7FB5A598BE27}" dt="2024-11-08T01:02:50.634" v="7937" actId="478"/>
          <ac:spMkLst>
            <pc:docMk/>
            <pc:sldMk cId="446636718" sldId="328"/>
            <ac:spMk id="32" creationId="{470FD804-4476-D00D-A323-74438158BB70}"/>
          </ac:spMkLst>
        </pc:spChg>
        <pc:spChg chg="del">
          <ac:chgData name="Ellizeu Sena" userId="792df65c-95a3-428b-b315-5857ccabc50f" providerId="ADAL" clId="{F5F09DA5-CC2D-4141-8606-7FB5A598BE27}" dt="2024-11-08T00:58:25.061" v="7825" actId="478"/>
          <ac:spMkLst>
            <pc:docMk/>
            <pc:sldMk cId="446636718" sldId="328"/>
            <ac:spMk id="33" creationId="{4500558D-6107-97C6-34EE-1906785A05E5}"/>
          </ac:spMkLst>
        </pc:spChg>
        <pc:spChg chg="del mod">
          <ac:chgData name="Ellizeu Sena" userId="792df65c-95a3-428b-b315-5857ccabc50f" providerId="ADAL" clId="{F5F09DA5-CC2D-4141-8606-7FB5A598BE27}" dt="2024-11-08T01:02:50.634" v="7937" actId="478"/>
          <ac:spMkLst>
            <pc:docMk/>
            <pc:sldMk cId="446636718" sldId="328"/>
            <ac:spMk id="34" creationId="{A59A98D4-5E17-75D5-9940-F05D97372EAF}"/>
          </ac:spMkLst>
        </pc:spChg>
        <pc:spChg chg="del">
          <ac:chgData name="Ellizeu Sena" userId="792df65c-95a3-428b-b315-5857ccabc50f" providerId="ADAL" clId="{F5F09DA5-CC2D-4141-8606-7FB5A598BE27}" dt="2024-11-08T00:58:35.222" v="7831" actId="478"/>
          <ac:spMkLst>
            <pc:docMk/>
            <pc:sldMk cId="446636718" sldId="328"/>
            <ac:spMk id="37" creationId="{F83113D6-84F1-DB0F-1373-BE8708B8CDB0}"/>
          </ac:spMkLst>
        </pc:spChg>
        <pc:spChg chg="del mod">
          <ac:chgData name="Ellizeu Sena" userId="792df65c-95a3-428b-b315-5857ccabc50f" providerId="ADAL" clId="{F5F09DA5-CC2D-4141-8606-7FB5A598BE27}" dt="2024-11-08T01:02:50.634" v="7937" actId="478"/>
          <ac:spMkLst>
            <pc:docMk/>
            <pc:sldMk cId="446636718" sldId="328"/>
            <ac:spMk id="41" creationId="{28E923FC-704B-7492-640A-BAAE3A661262}"/>
          </ac:spMkLst>
        </pc:spChg>
        <pc:spChg chg="del">
          <ac:chgData name="Ellizeu Sena" userId="792df65c-95a3-428b-b315-5857ccabc50f" providerId="ADAL" clId="{F5F09DA5-CC2D-4141-8606-7FB5A598BE27}" dt="2024-11-08T00:58:49.856" v="7838" actId="478"/>
          <ac:spMkLst>
            <pc:docMk/>
            <pc:sldMk cId="446636718" sldId="328"/>
            <ac:spMk id="51" creationId="{30CDC2F5-C957-0063-7574-4B6A3925DAD4}"/>
          </ac:spMkLst>
        </pc:spChg>
        <pc:spChg chg="del">
          <ac:chgData name="Ellizeu Sena" userId="792df65c-95a3-428b-b315-5857ccabc50f" providerId="ADAL" clId="{F5F09DA5-CC2D-4141-8606-7FB5A598BE27}" dt="2024-11-08T00:58:46.852" v="7837" actId="478"/>
          <ac:spMkLst>
            <pc:docMk/>
            <pc:sldMk cId="446636718" sldId="328"/>
            <ac:spMk id="52" creationId="{BE3C2846-E30E-B220-520D-D3CB801F22AD}"/>
          </ac:spMkLst>
        </pc:spChg>
        <pc:spChg chg="del">
          <ac:chgData name="Ellizeu Sena" userId="792df65c-95a3-428b-b315-5857ccabc50f" providerId="ADAL" clId="{F5F09DA5-CC2D-4141-8606-7FB5A598BE27}" dt="2024-11-08T00:58:44.110" v="7836" actId="478"/>
          <ac:spMkLst>
            <pc:docMk/>
            <pc:sldMk cId="446636718" sldId="328"/>
            <ac:spMk id="53" creationId="{FFDFC38E-8111-FF93-4270-477DB3E24152}"/>
          </ac:spMkLst>
        </pc:spChg>
        <pc:spChg chg="del mod">
          <ac:chgData name="Ellizeu Sena" userId="792df65c-95a3-428b-b315-5857ccabc50f" providerId="ADAL" clId="{F5F09DA5-CC2D-4141-8606-7FB5A598BE27}" dt="2024-11-08T01:02:50.634" v="7937" actId="478"/>
          <ac:spMkLst>
            <pc:docMk/>
            <pc:sldMk cId="446636718" sldId="328"/>
            <ac:spMk id="54" creationId="{DE0979E0-B148-BF30-48CD-277C1DCD0AC1}"/>
          </ac:spMkLst>
        </pc:spChg>
        <pc:spChg chg="del mod">
          <ac:chgData name="Ellizeu Sena" userId="792df65c-95a3-428b-b315-5857ccabc50f" providerId="ADAL" clId="{F5F09DA5-CC2D-4141-8606-7FB5A598BE27}" dt="2024-11-08T01:02:50.634" v="7937" actId="478"/>
          <ac:spMkLst>
            <pc:docMk/>
            <pc:sldMk cId="446636718" sldId="328"/>
            <ac:spMk id="55" creationId="{4B75CCE2-F8EC-3329-AA81-958E1495C5B3}"/>
          </ac:spMkLst>
        </pc:spChg>
        <pc:cxnChg chg="add 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5" creationId="{3B67CE99-EC45-9EC3-CF7C-2FCFE1736C6A}"/>
          </ac:cxnSpMkLst>
        </pc:cxnChg>
        <pc:cxnChg chg="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11" creationId="{B2FA4DF8-C68A-5199-B4D7-E6CC28C2714F}"/>
          </ac:cxnSpMkLst>
        </pc:cxnChg>
        <pc:cxnChg chg="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15" creationId="{220D2438-796F-93F2-40D0-AADA090259A4}"/>
          </ac:cxnSpMkLst>
        </pc:cxnChg>
        <pc:cxnChg chg="add 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19" creationId="{1C5D789A-4A01-EC12-0E23-A4217239E18B}"/>
          </ac:cxnSpMkLst>
        </pc:cxnChg>
        <pc:cxnChg chg="add del mod">
          <ac:chgData name="Ellizeu Sena" userId="792df65c-95a3-428b-b315-5857ccabc50f" providerId="ADAL" clId="{F5F09DA5-CC2D-4141-8606-7FB5A598BE27}" dt="2024-11-08T01:00:14.506" v="7854" actId="478"/>
          <ac:cxnSpMkLst>
            <pc:docMk/>
            <pc:sldMk cId="446636718" sldId="328"/>
            <ac:cxnSpMk id="21" creationId="{BE9345EA-0A8D-763A-FC9F-88978ADC58C4}"/>
          </ac:cxnSpMkLst>
        </pc:cxnChg>
        <pc:cxnChg chg="add 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24" creationId="{29BE683F-1EAE-A6AE-CE75-733CA92D7043}"/>
          </ac:cxnSpMkLst>
        </pc:cxnChg>
        <pc:cxnChg chg="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35" creationId="{EFA2707F-5175-C98E-8AF4-C68A07638D28}"/>
          </ac:cxnSpMkLst>
        </pc:cxnChg>
        <pc:cxnChg chg="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36" creationId="{FE7B6F97-244C-9464-A228-1FF2C3427165}"/>
          </ac:cxnSpMkLst>
        </pc:cxnChg>
        <pc:cxnChg chg="del mod">
          <ac:chgData name="Ellizeu Sena" userId="792df65c-95a3-428b-b315-5857ccabc50f" providerId="ADAL" clId="{F5F09DA5-CC2D-4141-8606-7FB5A598BE27}" dt="2024-11-08T00:58:34.338" v="7830" actId="478"/>
          <ac:cxnSpMkLst>
            <pc:docMk/>
            <pc:sldMk cId="446636718" sldId="328"/>
            <ac:cxnSpMk id="38" creationId="{CCD11CCF-9C8B-80EC-19C0-5E0B89972FB0}"/>
          </ac:cxnSpMkLst>
        </pc:cxnChg>
        <pc:cxnChg chg="del mod">
          <ac:chgData name="Ellizeu Sena" userId="792df65c-95a3-428b-b315-5857ccabc50f" providerId="ADAL" clId="{F5F09DA5-CC2D-4141-8606-7FB5A598BE27}" dt="2024-11-08T00:58:38.875" v="7833" actId="478"/>
          <ac:cxnSpMkLst>
            <pc:docMk/>
            <pc:sldMk cId="446636718" sldId="328"/>
            <ac:cxnSpMk id="39" creationId="{7487A1C4-98CB-5414-EE16-F83735A5644B}"/>
          </ac:cxnSpMkLst>
        </pc:cxnChg>
        <pc:cxnChg chg="del mod">
          <ac:chgData name="Ellizeu Sena" userId="792df65c-95a3-428b-b315-5857ccabc50f" providerId="ADAL" clId="{F5F09DA5-CC2D-4141-8606-7FB5A598BE27}" dt="2024-11-08T00:58:31.899" v="7828" actId="478"/>
          <ac:cxnSpMkLst>
            <pc:docMk/>
            <pc:sldMk cId="446636718" sldId="328"/>
            <ac:cxnSpMk id="40" creationId="{1F9A67E6-395D-FE03-4059-41197DF90FB3}"/>
          </ac:cxnSpMkLst>
        </pc:cxnChg>
        <pc:cxnChg chg="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42" creationId="{13B947DD-1514-8E07-234C-A3FF7EEF9928}"/>
          </ac:cxnSpMkLst>
        </pc:cxnChg>
        <pc:cxnChg chg="del mod">
          <ac:chgData name="Ellizeu Sena" userId="792df65c-95a3-428b-b315-5857ccabc50f" providerId="ADAL" clId="{F5F09DA5-CC2D-4141-8606-7FB5A598BE27}" dt="2024-11-08T00:58:53.299" v="7840" actId="478"/>
          <ac:cxnSpMkLst>
            <pc:docMk/>
            <pc:sldMk cId="446636718" sldId="328"/>
            <ac:cxnSpMk id="43" creationId="{3508DC30-1CBB-9B3D-39E8-32E678875F63}"/>
          </ac:cxnSpMkLst>
        </pc:cxnChg>
        <pc:cxnChg chg="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44" creationId="{6F332015-CC3F-1478-9286-AD08829760BD}"/>
          </ac:cxnSpMkLst>
        </pc:cxnChg>
        <pc:cxnChg chg="del mod">
          <ac:chgData name="Ellizeu Sena" userId="792df65c-95a3-428b-b315-5857ccabc50f" providerId="ADAL" clId="{F5F09DA5-CC2D-4141-8606-7FB5A598BE27}" dt="2024-11-08T00:58:54.603" v="7841" actId="478"/>
          <ac:cxnSpMkLst>
            <pc:docMk/>
            <pc:sldMk cId="446636718" sldId="328"/>
            <ac:cxnSpMk id="45" creationId="{208D0116-D95E-DCE7-B70C-39ADEFEA1149}"/>
          </ac:cxnSpMkLst>
        </pc:cxnChg>
        <pc:cxnChg chg="del mod">
          <ac:chgData name="Ellizeu Sena" userId="792df65c-95a3-428b-b315-5857ccabc50f" providerId="ADAL" clId="{F5F09DA5-CC2D-4141-8606-7FB5A598BE27}" dt="2024-11-08T00:58:33.472" v="7829" actId="478"/>
          <ac:cxnSpMkLst>
            <pc:docMk/>
            <pc:sldMk cId="446636718" sldId="328"/>
            <ac:cxnSpMk id="46" creationId="{367E5123-6898-8E51-2BA9-58F8454570E1}"/>
          </ac:cxnSpMkLst>
        </pc:cxnChg>
        <pc:cxnChg chg="del mod">
          <ac:chgData name="Ellizeu Sena" userId="792df65c-95a3-428b-b315-5857ccabc50f" providerId="ADAL" clId="{F5F09DA5-CC2D-4141-8606-7FB5A598BE27}" dt="2024-11-08T00:58:30.546" v="7827" actId="478"/>
          <ac:cxnSpMkLst>
            <pc:docMk/>
            <pc:sldMk cId="446636718" sldId="328"/>
            <ac:cxnSpMk id="47" creationId="{93D47FA3-C0BB-E55D-554B-DBD186FF1A5D}"/>
          </ac:cxnSpMkLst>
        </pc:cxnChg>
        <pc:cxnChg chg="del mod">
          <ac:chgData name="Ellizeu Sena" userId="792df65c-95a3-428b-b315-5857ccabc50f" providerId="ADAL" clId="{F5F09DA5-CC2D-4141-8606-7FB5A598BE27}" dt="2024-11-08T00:58:40.132" v="7834" actId="478"/>
          <ac:cxnSpMkLst>
            <pc:docMk/>
            <pc:sldMk cId="446636718" sldId="328"/>
            <ac:cxnSpMk id="48" creationId="{4ED4792F-77F8-95D1-4493-87C410C89780}"/>
          </ac:cxnSpMkLst>
        </pc:cxnChg>
        <pc:cxnChg chg="del mod">
          <ac:chgData name="Ellizeu Sena" userId="792df65c-95a3-428b-b315-5857ccabc50f" providerId="ADAL" clId="{F5F09DA5-CC2D-4141-8606-7FB5A598BE27}" dt="2024-11-08T00:58:37.144" v="7832" actId="478"/>
          <ac:cxnSpMkLst>
            <pc:docMk/>
            <pc:sldMk cId="446636718" sldId="328"/>
            <ac:cxnSpMk id="49" creationId="{DB79847B-FF8D-A659-E6B1-690BB320ACB3}"/>
          </ac:cxnSpMkLst>
        </pc:cxnChg>
        <pc:cxnChg chg="del mod">
          <ac:chgData name="Ellizeu Sena" userId="792df65c-95a3-428b-b315-5857ccabc50f" providerId="ADAL" clId="{F5F09DA5-CC2D-4141-8606-7FB5A598BE27}" dt="2024-11-08T00:58:41.607" v="7835" actId="478"/>
          <ac:cxnSpMkLst>
            <pc:docMk/>
            <pc:sldMk cId="446636718" sldId="328"/>
            <ac:cxnSpMk id="50" creationId="{ECDA3A18-4E4A-273C-94BE-A4C98AC84CC2}"/>
          </ac:cxnSpMkLst>
        </pc:cxnChg>
        <pc:cxnChg chg="del mod">
          <ac:chgData name="Ellizeu Sena" userId="792df65c-95a3-428b-b315-5857ccabc50f" providerId="ADAL" clId="{F5F09DA5-CC2D-4141-8606-7FB5A598BE27}" dt="2024-11-08T01:02:50.634" v="7937" actId="478"/>
          <ac:cxnSpMkLst>
            <pc:docMk/>
            <pc:sldMk cId="446636718" sldId="328"/>
            <ac:cxnSpMk id="56" creationId="{8EEAED64-90E3-428B-D212-6CD670620253}"/>
          </ac:cxnSpMkLst>
        </pc:cxnChg>
      </pc:sldChg>
      <pc:sldChg chg="add del">
        <pc:chgData name="Ellizeu Sena" userId="792df65c-95a3-428b-b315-5857ccabc50f" providerId="ADAL" clId="{F5F09DA5-CC2D-4141-8606-7FB5A598BE27}" dt="2024-11-08T01:01:14.719" v="7859" actId="47"/>
        <pc:sldMkLst>
          <pc:docMk/>
          <pc:sldMk cId="334678703" sldId="329"/>
        </pc:sldMkLst>
      </pc:sldChg>
      <pc:sldChg chg="addSp delSp modSp add mod ord modNotesTx">
        <pc:chgData name="Ellizeu Sena" userId="792df65c-95a3-428b-b315-5857ccabc50f" providerId="ADAL" clId="{F5F09DA5-CC2D-4141-8606-7FB5A598BE27}" dt="2024-11-08T13:29:26.335" v="13803" actId="20577"/>
        <pc:sldMkLst>
          <pc:docMk/>
          <pc:sldMk cId="2612462784" sldId="329"/>
        </pc:sldMkLst>
        <pc:spChg chg="add mod">
          <ac:chgData name="Ellizeu Sena" userId="792df65c-95a3-428b-b315-5857ccabc50f" providerId="ADAL" clId="{F5F09DA5-CC2D-4141-8606-7FB5A598BE27}" dt="2024-11-08T01:04:31.707" v="8053" actId="20577"/>
          <ac:spMkLst>
            <pc:docMk/>
            <pc:sldMk cId="2612462784" sldId="329"/>
            <ac:spMk id="3" creationId="{785B6CC1-9ACE-42AA-AC5B-C0C2D40D2A11}"/>
          </ac:spMkLst>
        </pc:spChg>
        <pc:spChg chg="mod">
          <ac:chgData name="Ellizeu Sena" userId="792df65c-95a3-428b-b315-5857ccabc50f" providerId="ADAL" clId="{F5F09DA5-CC2D-4141-8606-7FB5A598BE27}" dt="2024-11-08T01:02:27.365" v="7932" actId="1036"/>
          <ac:spMkLst>
            <pc:docMk/>
            <pc:sldMk cId="2612462784" sldId="329"/>
            <ac:spMk id="4" creationId="{ABCB1E3E-E334-67C5-DD3D-F3AE180079FB}"/>
          </ac:spMkLst>
        </pc:spChg>
        <pc:spChg chg="del">
          <ac:chgData name="Ellizeu Sena" userId="792df65c-95a3-428b-b315-5857ccabc50f" providerId="ADAL" clId="{F5F09DA5-CC2D-4141-8606-7FB5A598BE27}" dt="2024-11-08T01:01:28.493" v="7864" actId="478"/>
          <ac:spMkLst>
            <pc:docMk/>
            <pc:sldMk cId="2612462784" sldId="329"/>
            <ac:spMk id="14" creationId="{D0E51E99-D355-CD66-01F7-B4E9FDC84E71}"/>
          </ac:spMkLst>
        </pc:spChg>
        <pc:spChg chg="del">
          <ac:chgData name="Ellizeu Sena" userId="792df65c-95a3-428b-b315-5857ccabc50f" providerId="ADAL" clId="{F5F09DA5-CC2D-4141-8606-7FB5A598BE27}" dt="2024-11-08T01:01:23.338" v="7861" actId="478"/>
          <ac:spMkLst>
            <pc:docMk/>
            <pc:sldMk cId="2612462784" sldId="329"/>
            <ac:spMk id="31" creationId="{309EDB5A-10FB-FF8E-8659-2480406B2BCA}"/>
          </ac:spMkLst>
        </pc:spChg>
        <pc:spChg chg="mod">
          <ac:chgData name="Ellizeu Sena" userId="792df65c-95a3-428b-b315-5857ccabc50f" providerId="ADAL" clId="{F5F09DA5-CC2D-4141-8606-7FB5A598BE27}" dt="2024-11-08T01:02:27.365" v="7932" actId="1036"/>
          <ac:spMkLst>
            <pc:docMk/>
            <pc:sldMk cId="2612462784" sldId="329"/>
            <ac:spMk id="32" creationId="{B27FF0FB-E55E-2A71-6725-E7EC8F514EAD}"/>
          </ac:spMkLst>
        </pc:spChg>
        <pc:spChg chg="mod">
          <ac:chgData name="Ellizeu Sena" userId="792df65c-95a3-428b-b315-5857ccabc50f" providerId="ADAL" clId="{F5F09DA5-CC2D-4141-8606-7FB5A598BE27}" dt="2024-11-08T01:02:27.365" v="7932" actId="1036"/>
          <ac:spMkLst>
            <pc:docMk/>
            <pc:sldMk cId="2612462784" sldId="329"/>
            <ac:spMk id="34" creationId="{DA92C436-6CFD-8DE5-C35D-C8BB74EDA0D0}"/>
          </ac:spMkLst>
        </pc:spChg>
        <pc:spChg chg="mod">
          <ac:chgData name="Ellizeu Sena" userId="792df65c-95a3-428b-b315-5857ccabc50f" providerId="ADAL" clId="{F5F09DA5-CC2D-4141-8606-7FB5A598BE27}" dt="2024-11-08T01:02:27.365" v="7932" actId="1036"/>
          <ac:spMkLst>
            <pc:docMk/>
            <pc:sldMk cId="2612462784" sldId="329"/>
            <ac:spMk id="41" creationId="{E010D95C-5BB6-8700-1889-BE712AA630AD}"/>
          </ac:spMkLst>
        </pc:spChg>
        <pc:spChg chg="mod">
          <ac:chgData name="Ellizeu Sena" userId="792df65c-95a3-428b-b315-5857ccabc50f" providerId="ADAL" clId="{F5F09DA5-CC2D-4141-8606-7FB5A598BE27}" dt="2024-11-08T01:02:27.365" v="7932" actId="1036"/>
          <ac:spMkLst>
            <pc:docMk/>
            <pc:sldMk cId="2612462784" sldId="329"/>
            <ac:spMk id="54" creationId="{879E7CFF-8802-73DE-84D0-EF27BE9CE39A}"/>
          </ac:spMkLst>
        </pc:spChg>
        <pc:spChg chg="mod">
          <ac:chgData name="Ellizeu Sena" userId="792df65c-95a3-428b-b315-5857ccabc50f" providerId="ADAL" clId="{F5F09DA5-CC2D-4141-8606-7FB5A598BE27}" dt="2024-11-08T01:02:27.365" v="7932" actId="1036"/>
          <ac:spMkLst>
            <pc:docMk/>
            <pc:sldMk cId="2612462784" sldId="329"/>
            <ac:spMk id="55" creationId="{5A50C19E-EDBA-2968-ADAD-0E0F1EA32C6C}"/>
          </ac:spMkLst>
        </pc:spChg>
        <pc:cxnChg chg="del mod">
          <ac:chgData name="Ellizeu Sena" userId="792df65c-95a3-428b-b315-5857ccabc50f" providerId="ADAL" clId="{F5F09DA5-CC2D-4141-8606-7FB5A598BE27}" dt="2024-11-08T01:01:30.795" v="7865" actId="478"/>
          <ac:cxnSpMkLst>
            <pc:docMk/>
            <pc:sldMk cId="2612462784" sldId="329"/>
            <ac:cxnSpMk id="5" creationId="{AA962177-6077-B1D1-9DAB-26AA7B40B216}"/>
          </ac:cxnSpMkLst>
        </pc:cxnChg>
        <pc:cxnChg chg="del mod">
          <ac:chgData name="Ellizeu Sena" userId="792df65c-95a3-428b-b315-5857ccabc50f" providerId="ADAL" clId="{F5F09DA5-CC2D-4141-8606-7FB5A598BE27}" dt="2024-11-08T01:01:26.478" v="7863" actId="478"/>
          <ac:cxnSpMkLst>
            <pc:docMk/>
            <pc:sldMk cId="2612462784" sldId="329"/>
            <ac:cxnSpMk id="19" creationId="{3C835C3F-F299-8291-B6B0-EF74B78969C6}"/>
          </ac:cxnSpMkLst>
        </pc:cxnChg>
        <pc:cxnChg chg="del mod">
          <ac:chgData name="Ellizeu Sena" userId="792df65c-95a3-428b-b315-5857ccabc50f" providerId="ADAL" clId="{F5F09DA5-CC2D-4141-8606-7FB5A598BE27}" dt="2024-11-08T01:01:24.846" v="7862" actId="478"/>
          <ac:cxnSpMkLst>
            <pc:docMk/>
            <pc:sldMk cId="2612462784" sldId="329"/>
            <ac:cxnSpMk id="24" creationId="{6E691C77-3936-3320-BB66-82C31FA5EFAC}"/>
          </ac:cxnSpMkLst>
        </pc:cxnChg>
        <pc:cxnChg chg="mod">
          <ac:chgData name="Ellizeu Sena" userId="792df65c-95a3-428b-b315-5857ccabc50f" providerId="ADAL" clId="{F5F09DA5-CC2D-4141-8606-7FB5A598BE27}" dt="2024-11-08T01:02:27.365" v="7932" actId="1036"/>
          <ac:cxnSpMkLst>
            <pc:docMk/>
            <pc:sldMk cId="2612462784" sldId="329"/>
            <ac:cxnSpMk id="35" creationId="{FFC0512E-2F54-4418-709C-8F9E5E9FEC92}"/>
          </ac:cxnSpMkLst>
        </pc:cxnChg>
        <pc:cxnChg chg="mod">
          <ac:chgData name="Ellizeu Sena" userId="792df65c-95a3-428b-b315-5857ccabc50f" providerId="ADAL" clId="{F5F09DA5-CC2D-4141-8606-7FB5A598BE27}" dt="2024-11-08T01:02:27.365" v="7932" actId="1036"/>
          <ac:cxnSpMkLst>
            <pc:docMk/>
            <pc:sldMk cId="2612462784" sldId="329"/>
            <ac:cxnSpMk id="36" creationId="{1200A76B-0244-4617-E948-C8938D6340ED}"/>
          </ac:cxnSpMkLst>
        </pc:cxnChg>
        <pc:cxnChg chg="mod">
          <ac:chgData name="Ellizeu Sena" userId="792df65c-95a3-428b-b315-5857ccabc50f" providerId="ADAL" clId="{F5F09DA5-CC2D-4141-8606-7FB5A598BE27}" dt="2024-11-08T01:02:27.365" v="7932" actId="1036"/>
          <ac:cxnSpMkLst>
            <pc:docMk/>
            <pc:sldMk cId="2612462784" sldId="329"/>
            <ac:cxnSpMk id="42" creationId="{E3124AD2-0394-4C4C-6720-03802308DFD8}"/>
          </ac:cxnSpMkLst>
        </pc:cxnChg>
        <pc:cxnChg chg="mod">
          <ac:chgData name="Ellizeu Sena" userId="792df65c-95a3-428b-b315-5857ccabc50f" providerId="ADAL" clId="{F5F09DA5-CC2D-4141-8606-7FB5A598BE27}" dt="2024-11-08T01:02:27.365" v="7932" actId="1036"/>
          <ac:cxnSpMkLst>
            <pc:docMk/>
            <pc:sldMk cId="2612462784" sldId="329"/>
            <ac:cxnSpMk id="44" creationId="{3A003818-0116-7811-5BDA-694E2F4FD6BD}"/>
          </ac:cxnSpMkLst>
        </pc:cxnChg>
        <pc:cxnChg chg="mod">
          <ac:chgData name="Ellizeu Sena" userId="792df65c-95a3-428b-b315-5857ccabc50f" providerId="ADAL" clId="{F5F09DA5-CC2D-4141-8606-7FB5A598BE27}" dt="2024-11-08T01:02:27.365" v="7932" actId="1036"/>
          <ac:cxnSpMkLst>
            <pc:docMk/>
            <pc:sldMk cId="2612462784" sldId="329"/>
            <ac:cxnSpMk id="56" creationId="{013423FF-43C2-74B4-D7C6-0716614D7702}"/>
          </ac:cxnSpMkLst>
        </pc:cxnChg>
      </pc:sldChg>
      <pc:sldChg chg="modSp add mod modNotesTx">
        <pc:chgData name="Ellizeu Sena" userId="792df65c-95a3-428b-b315-5857ccabc50f" providerId="ADAL" clId="{F5F09DA5-CC2D-4141-8606-7FB5A598BE27}" dt="2024-11-08T13:29:16.399" v="13762" actId="20577"/>
        <pc:sldMkLst>
          <pc:docMk/>
          <pc:sldMk cId="2803068663" sldId="330"/>
        </pc:sldMkLst>
        <pc:spChg chg="mod">
          <ac:chgData name="Ellizeu Sena" userId="792df65c-95a3-428b-b315-5857ccabc50f" providerId="ADAL" clId="{F5F09DA5-CC2D-4141-8606-7FB5A598BE27}" dt="2024-11-08T01:04:36.828" v="8055" actId="20577"/>
          <ac:spMkLst>
            <pc:docMk/>
            <pc:sldMk cId="2803068663" sldId="330"/>
            <ac:spMk id="28" creationId="{B096B3C1-601C-DC24-B59B-581B617167B9}"/>
          </ac:spMkLst>
        </pc:spChg>
      </pc:sldChg>
      <pc:sldChg chg="addSp delSp modSp add mod ord">
        <pc:chgData name="Ellizeu Sena" userId="792df65c-95a3-428b-b315-5857ccabc50f" providerId="ADAL" clId="{F5F09DA5-CC2D-4141-8606-7FB5A598BE27}" dt="2024-11-08T01:17:59.548" v="8442" actId="20577"/>
        <pc:sldMkLst>
          <pc:docMk/>
          <pc:sldMk cId="837580224" sldId="331"/>
        </pc:sldMkLst>
        <pc:spChg chg="mod">
          <ac:chgData name="Ellizeu Sena" userId="792df65c-95a3-428b-b315-5857ccabc50f" providerId="ADAL" clId="{F5F09DA5-CC2D-4141-8606-7FB5A598BE27}" dt="2024-11-08T01:08:58.914" v="8109" actId="20577"/>
          <ac:spMkLst>
            <pc:docMk/>
            <pc:sldMk cId="837580224" sldId="331"/>
            <ac:spMk id="2" creationId="{2AF3451D-8683-2E55-AA13-98406A820F04}"/>
          </ac:spMkLst>
        </pc:spChg>
        <pc:spChg chg="add mod">
          <ac:chgData name="Ellizeu Sena" userId="792df65c-95a3-428b-b315-5857ccabc50f" providerId="ADAL" clId="{F5F09DA5-CC2D-4141-8606-7FB5A598BE27}" dt="2024-11-08T01:16:35.100" v="8288" actId="1076"/>
          <ac:spMkLst>
            <pc:docMk/>
            <pc:sldMk cId="837580224" sldId="331"/>
            <ac:spMk id="5" creationId="{5CA42D66-BF20-ECF8-FFB6-AE1532092771}"/>
          </ac:spMkLst>
        </pc:spChg>
        <pc:spChg chg="add mod">
          <ac:chgData name="Ellizeu Sena" userId="792df65c-95a3-428b-b315-5857ccabc50f" providerId="ADAL" clId="{F5F09DA5-CC2D-4141-8606-7FB5A598BE27}" dt="2024-11-08T01:17:59.548" v="8442" actId="20577"/>
          <ac:spMkLst>
            <pc:docMk/>
            <pc:sldMk cId="837580224" sldId="331"/>
            <ac:spMk id="7" creationId="{F35C7C36-64BE-B731-6528-D57393CDE6A0}"/>
          </ac:spMkLst>
        </pc:spChg>
        <pc:spChg chg="del mod">
          <ac:chgData name="Ellizeu Sena" userId="792df65c-95a3-428b-b315-5857ccabc50f" providerId="ADAL" clId="{F5F09DA5-CC2D-4141-8606-7FB5A598BE27}" dt="2024-11-08T01:09:34.446" v="8136" actId="22"/>
          <ac:spMkLst>
            <pc:docMk/>
            <pc:sldMk cId="837580224" sldId="331"/>
            <ac:spMk id="29" creationId="{47E7D4A4-FDD9-FCE5-9B55-0776CAABBC0C}"/>
          </ac:spMkLst>
        </pc:spChg>
        <pc:picChg chg="add mod ord">
          <ac:chgData name="Ellizeu Sena" userId="792df65c-95a3-428b-b315-5857ccabc50f" providerId="ADAL" clId="{F5F09DA5-CC2D-4141-8606-7FB5A598BE27}" dt="2024-11-08T01:16:35.100" v="8288" actId="1076"/>
          <ac:picMkLst>
            <pc:docMk/>
            <pc:sldMk cId="837580224" sldId="331"/>
            <ac:picMk id="4" creationId="{B8EE6C2C-9788-DB6F-8E39-C3B35F9770C9}"/>
          </ac:picMkLst>
        </pc:picChg>
      </pc:sldChg>
      <pc:sldChg chg="modSp add mod modNotesTx">
        <pc:chgData name="Ellizeu Sena" userId="792df65c-95a3-428b-b315-5857ccabc50f" providerId="ADAL" clId="{F5F09DA5-CC2D-4141-8606-7FB5A598BE27}" dt="2024-11-08T14:26:12.188" v="15580" actId="20577"/>
        <pc:sldMkLst>
          <pc:docMk/>
          <pc:sldMk cId="4080323429" sldId="332"/>
        </pc:sldMkLst>
        <pc:spChg chg="mod">
          <ac:chgData name="Ellizeu Sena" userId="792df65c-95a3-428b-b315-5857ccabc50f" providerId="ADAL" clId="{F5F09DA5-CC2D-4141-8606-7FB5A598BE27}" dt="2024-11-08T01:24:15.667" v="8588" actId="20577"/>
          <ac:spMkLst>
            <pc:docMk/>
            <pc:sldMk cId="4080323429" sldId="332"/>
            <ac:spMk id="2" creationId="{F3B7795A-7377-F653-CE4F-89C0B2E8AEA3}"/>
          </ac:spMkLst>
        </pc:spChg>
        <pc:spChg chg="mod">
          <ac:chgData name="Ellizeu Sena" userId="792df65c-95a3-428b-b315-5857ccabc50f" providerId="ADAL" clId="{F5F09DA5-CC2D-4141-8606-7FB5A598BE27}" dt="2024-11-08T01:26:38.530" v="8691" actId="20577"/>
          <ac:spMkLst>
            <pc:docMk/>
            <pc:sldMk cId="4080323429" sldId="332"/>
            <ac:spMk id="3" creationId="{EC6BD926-675A-873D-66F6-B6EA0FBDCF73}"/>
          </ac:spMkLst>
        </pc:spChg>
      </pc:sldChg>
      <pc:sldChg chg="modSp add mod modNotesTx">
        <pc:chgData name="Ellizeu Sena" userId="792df65c-95a3-428b-b315-5857ccabc50f" providerId="ADAL" clId="{F5F09DA5-CC2D-4141-8606-7FB5A598BE27}" dt="2024-11-08T14:12:45.654" v="15086" actId="20577"/>
        <pc:sldMkLst>
          <pc:docMk/>
          <pc:sldMk cId="1052611368" sldId="333"/>
        </pc:sldMkLst>
        <pc:spChg chg="mod">
          <ac:chgData name="Ellizeu Sena" userId="792df65c-95a3-428b-b315-5857ccabc50f" providerId="ADAL" clId="{F5F09DA5-CC2D-4141-8606-7FB5A598BE27}" dt="2024-11-08T01:28:00.205" v="8739" actId="20577"/>
          <ac:spMkLst>
            <pc:docMk/>
            <pc:sldMk cId="1052611368" sldId="333"/>
            <ac:spMk id="2" creationId="{BF86AE32-89C6-452C-0A67-B9AD6EDC736C}"/>
          </ac:spMkLst>
        </pc:spChg>
        <pc:spChg chg="mod">
          <ac:chgData name="Ellizeu Sena" userId="792df65c-95a3-428b-b315-5857ccabc50f" providerId="ADAL" clId="{F5F09DA5-CC2D-4141-8606-7FB5A598BE27}" dt="2024-11-08T14:12:45.654" v="15086" actId="20577"/>
          <ac:spMkLst>
            <pc:docMk/>
            <pc:sldMk cId="1052611368" sldId="333"/>
            <ac:spMk id="3" creationId="{E531529D-4F22-1EF5-62F3-B8FC6AD99E6F}"/>
          </ac:spMkLst>
        </pc:spChg>
      </pc:sldChg>
      <pc:sldChg chg="modSp add mod">
        <pc:chgData name="Ellizeu Sena" userId="792df65c-95a3-428b-b315-5857ccabc50f" providerId="ADAL" clId="{F5F09DA5-CC2D-4141-8606-7FB5A598BE27}" dt="2024-11-08T01:40:31.924" v="9375" actId="20577"/>
        <pc:sldMkLst>
          <pc:docMk/>
          <pc:sldMk cId="2837052936" sldId="334"/>
        </pc:sldMkLst>
        <pc:spChg chg="mod">
          <ac:chgData name="Ellizeu Sena" userId="792df65c-95a3-428b-b315-5857ccabc50f" providerId="ADAL" clId="{F5F09DA5-CC2D-4141-8606-7FB5A598BE27}" dt="2024-11-08T01:33:51.710" v="9124" actId="20577"/>
          <ac:spMkLst>
            <pc:docMk/>
            <pc:sldMk cId="2837052936" sldId="334"/>
            <ac:spMk id="2" creationId="{6602CF61-691D-81E5-AC74-4F0E0732EA26}"/>
          </ac:spMkLst>
        </pc:spChg>
        <pc:spChg chg="mod">
          <ac:chgData name="Ellizeu Sena" userId="792df65c-95a3-428b-b315-5857ccabc50f" providerId="ADAL" clId="{F5F09DA5-CC2D-4141-8606-7FB5A598BE27}" dt="2024-11-08T01:40:31.924" v="9375" actId="20577"/>
          <ac:spMkLst>
            <pc:docMk/>
            <pc:sldMk cId="2837052936" sldId="334"/>
            <ac:spMk id="3" creationId="{8B1140EA-03C5-EAF7-62E3-49ADF7567261}"/>
          </ac:spMkLst>
        </pc:spChg>
      </pc:sldChg>
      <pc:sldChg chg="modSp add mod modNotesTx">
        <pc:chgData name="Ellizeu Sena" userId="792df65c-95a3-428b-b315-5857ccabc50f" providerId="ADAL" clId="{F5F09DA5-CC2D-4141-8606-7FB5A598BE27}" dt="2024-11-08T13:22:53.816" v="13277" actId="20577"/>
        <pc:sldMkLst>
          <pc:docMk/>
          <pc:sldMk cId="944341307" sldId="335"/>
        </pc:sldMkLst>
        <pc:spChg chg="mod">
          <ac:chgData name="Ellizeu Sena" userId="792df65c-95a3-428b-b315-5857ccabc50f" providerId="ADAL" clId="{F5F09DA5-CC2D-4141-8606-7FB5A598BE27}" dt="2024-11-08T01:33:48.329" v="9123" actId="20577"/>
          <ac:spMkLst>
            <pc:docMk/>
            <pc:sldMk cId="944341307" sldId="335"/>
            <ac:spMk id="2" creationId="{A679292A-C3DD-2578-4DB1-A6D30B1984E3}"/>
          </ac:spMkLst>
        </pc:spChg>
        <pc:spChg chg="mod">
          <ac:chgData name="Ellizeu Sena" userId="792df65c-95a3-428b-b315-5857ccabc50f" providerId="ADAL" clId="{F5F09DA5-CC2D-4141-8606-7FB5A598BE27}" dt="2024-11-08T01:43:20.786" v="9484" actId="20577"/>
          <ac:spMkLst>
            <pc:docMk/>
            <pc:sldMk cId="944341307" sldId="335"/>
            <ac:spMk id="3" creationId="{15F2CB7F-F922-D55C-1819-75B4E719025F}"/>
          </ac:spMkLst>
        </pc:spChg>
      </pc:sldChg>
      <pc:sldChg chg="add modNotesTx">
        <pc:chgData name="Ellizeu Sena" userId="792df65c-95a3-428b-b315-5857ccabc50f" providerId="ADAL" clId="{F5F09DA5-CC2D-4141-8606-7FB5A598BE27}" dt="2024-11-08T14:27:27.697" v="15725" actId="20577"/>
        <pc:sldMkLst>
          <pc:docMk/>
          <pc:sldMk cId="1365101384" sldId="336"/>
        </pc:sldMkLst>
      </pc:sldChg>
      <pc:sldChg chg="new del">
        <pc:chgData name="Ellizeu Sena" userId="792df65c-95a3-428b-b315-5857ccabc50f" providerId="ADAL" clId="{F5F09DA5-CC2D-4141-8606-7FB5A598BE27}" dt="2024-11-08T01:43:46.783" v="9486" actId="47"/>
        <pc:sldMkLst>
          <pc:docMk/>
          <pc:sldMk cId="3013479377" sldId="336"/>
        </pc:sldMkLst>
      </pc:sldChg>
      <pc:sldChg chg="addSp delSp modSp new mod">
        <pc:chgData name="Ellizeu Sena" userId="792df65c-95a3-428b-b315-5857ccabc50f" providerId="ADAL" clId="{F5F09DA5-CC2D-4141-8606-7FB5A598BE27}" dt="2024-11-08T13:01:19.019" v="13159" actId="207"/>
        <pc:sldMkLst>
          <pc:docMk/>
          <pc:sldMk cId="4170240650" sldId="337"/>
        </pc:sldMkLst>
        <pc:spChg chg="mod">
          <ac:chgData name="Ellizeu Sena" userId="792df65c-95a3-428b-b315-5857ccabc50f" providerId="ADAL" clId="{F5F09DA5-CC2D-4141-8606-7FB5A598BE27}" dt="2024-11-08T01:51:38.697" v="9783" actId="20577"/>
          <ac:spMkLst>
            <pc:docMk/>
            <pc:sldMk cId="4170240650" sldId="337"/>
            <ac:spMk id="2" creationId="{8B37C583-FC79-9089-BCBF-887DF0404D23}"/>
          </ac:spMkLst>
        </pc:spChg>
        <pc:spChg chg="del">
          <ac:chgData name="Ellizeu Sena" userId="792df65c-95a3-428b-b315-5857ccabc50f" providerId="ADAL" clId="{F5F09DA5-CC2D-4141-8606-7FB5A598BE27}" dt="2024-11-08T01:47:28.243" v="9671" actId="22"/>
          <ac:spMkLst>
            <pc:docMk/>
            <pc:sldMk cId="4170240650" sldId="337"/>
            <ac:spMk id="3" creationId="{07C42258-7F48-2DAB-949F-E6AC336E47DA}"/>
          </ac:spMkLst>
        </pc:spChg>
        <pc:spChg chg="add mod">
          <ac:chgData name="Ellizeu Sena" userId="792df65c-95a3-428b-b315-5857ccabc50f" providerId="ADAL" clId="{F5F09DA5-CC2D-4141-8606-7FB5A598BE27}" dt="2024-11-08T01:49:10.319" v="9719" actId="1076"/>
          <ac:spMkLst>
            <pc:docMk/>
            <pc:sldMk cId="4170240650" sldId="337"/>
            <ac:spMk id="9" creationId="{79581BD1-85A2-019B-5EE9-EB2343D98D18}"/>
          </ac:spMkLst>
        </pc:spChg>
        <pc:spChg chg="add mod">
          <ac:chgData name="Ellizeu Sena" userId="792df65c-95a3-428b-b315-5857ccabc50f" providerId="ADAL" clId="{F5F09DA5-CC2D-4141-8606-7FB5A598BE27}" dt="2024-11-08T13:01:19.019" v="13159" actId="207"/>
          <ac:spMkLst>
            <pc:docMk/>
            <pc:sldMk cId="4170240650" sldId="337"/>
            <ac:spMk id="10" creationId="{006F4E33-1767-0C93-5DB9-C9063E7C2221}"/>
          </ac:spMkLst>
        </pc:spChg>
        <pc:picChg chg="add mod ord">
          <ac:chgData name="Ellizeu Sena" userId="792df65c-95a3-428b-b315-5857ccabc50f" providerId="ADAL" clId="{F5F09DA5-CC2D-4141-8606-7FB5A598BE27}" dt="2024-11-08T01:47:28.243" v="9671" actId="22"/>
          <ac:picMkLst>
            <pc:docMk/>
            <pc:sldMk cId="4170240650" sldId="337"/>
            <ac:picMk id="8" creationId="{9A84C5DE-4F70-08D7-7EDD-F328CAEBA0A3}"/>
          </ac:picMkLst>
        </pc:picChg>
      </pc:sldChg>
      <pc:sldChg chg="add">
        <pc:chgData name="Ellizeu Sena" userId="792df65c-95a3-428b-b315-5857ccabc50f" providerId="ADAL" clId="{F5F09DA5-CC2D-4141-8606-7FB5A598BE27}" dt="2024-11-08T01:51:43.149" v="9784"/>
        <pc:sldMkLst>
          <pc:docMk/>
          <pc:sldMk cId="377042255" sldId="338"/>
        </pc:sldMkLst>
      </pc:sldChg>
      <pc:sldChg chg="modSp add mod">
        <pc:chgData name="Ellizeu Sena" userId="792df65c-95a3-428b-b315-5857ccabc50f" providerId="ADAL" clId="{F5F09DA5-CC2D-4141-8606-7FB5A598BE27}" dt="2024-11-08T02:06:38.870" v="10558" actId="20577"/>
        <pc:sldMkLst>
          <pc:docMk/>
          <pc:sldMk cId="110201820" sldId="339"/>
        </pc:sldMkLst>
        <pc:spChg chg="mod">
          <ac:chgData name="Ellizeu Sena" userId="792df65c-95a3-428b-b315-5857ccabc50f" providerId="ADAL" clId="{F5F09DA5-CC2D-4141-8606-7FB5A598BE27}" dt="2024-11-08T02:05:54.809" v="10456" actId="20577"/>
          <ac:spMkLst>
            <pc:docMk/>
            <pc:sldMk cId="110201820" sldId="339"/>
            <ac:spMk id="2" creationId="{6919BFBB-914C-1105-39BF-BD991D293128}"/>
          </ac:spMkLst>
        </pc:spChg>
        <pc:spChg chg="mod">
          <ac:chgData name="Ellizeu Sena" userId="792df65c-95a3-428b-b315-5857ccabc50f" providerId="ADAL" clId="{F5F09DA5-CC2D-4141-8606-7FB5A598BE27}" dt="2024-11-08T02:06:38.870" v="10558" actId="20577"/>
          <ac:spMkLst>
            <pc:docMk/>
            <pc:sldMk cId="110201820" sldId="339"/>
            <ac:spMk id="3" creationId="{1E1951B1-2A04-F256-C4B8-D57D1C65B10B}"/>
          </ac:spMkLst>
        </pc:spChg>
      </pc:sldChg>
      <pc:sldChg chg="modSp add mod">
        <pc:chgData name="Ellizeu Sena" userId="792df65c-95a3-428b-b315-5857ccabc50f" providerId="ADAL" clId="{F5F09DA5-CC2D-4141-8606-7FB5A598BE27}" dt="2024-11-08T12:32:08.184" v="12785" actId="27636"/>
        <pc:sldMkLst>
          <pc:docMk/>
          <pc:sldMk cId="2928186663" sldId="340"/>
        </pc:sldMkLst>
        <pc:spChg chg="mod">
          <ac:chgData name="Ellizeu Sena" userId="792df65c-95a3-428b-b315-5857ccabc50f" providerId="ADAL" clId="{F5F09DA5-CC2D-4141-8606-7FB5A598BE27}" dt="2024-11-08T12:32:08.184" v="12785" actId="27636"/>
          <ac:spMkLst>
            <pc:docMk/>
            <pc:sldMk cId="2928186663" sldId="340"/>
            <ac:spMk id="3" creationId="{C1E3AD02-AF12-5881-F464-E3DAD9DA2205}"/>
          </ac:spMkLst>
        </pc:spChg>
      </pc:sldChg>
      <pc:sldChg chg="modSp add mod modNotesTx">
        <pc:chgData name="Ellizeu Sena" userId="792df65c-95a3-428b-b315-5857ccabc50f" providerId="ADAL" clId="{F5F09DA5-CC2D-4141-8606-7FB5A598BE27}" dt="2024-11-08T13:43:16.853" v="14274" actId="20577"/>
        <pc:sldMkLst>
          <pc:docMk/>
          <pc:sldMk cId="1809531580" sldId="341"/>
        </pc:sldMkLst>
        <pc:spChg chg="mod">
          <ac:chgData name="Ellizeu Sena" userId="792df65c-95a3-428b-b315-5857ccabc50f" providerId="ADAL" clId="{F5F09DA5-CC2D-4141-8606-7FB5A598BE27}" dt="2024-11-08T03:41:58.087" v="10661" actId="20577"/>
          <ac:spMkLst>
            <pc:docMk/>
            <pc:sldMk cId="1809531580" sldId="341"/>
            <ac:spMk id="2" creationId="{2469FCEC-0669-AA14-3161-6CB249DCD75F}"/>
          </ac:spMkLst>
        </pc:spChg>
        <pc:picChg chg="mod">
          <ac:chgData name="Ellizeu Sena" userId="792df65c-95a3-428b-b315-5857ccabc50f" providerId="ADAL" clId="{F5F09DA5-CC2D-4141-8606-7FB5A598BE27}" dt="2024-11-08T03:40:53.320" v="10637" actId="14826"/>
          <ac:picMkLst>
            <pc:docMk/>
            <pc:sldMk cId="1809531580" sldId="341"/>
            <ac:picMk id="1026" creationId="{82A582F2-5CE1-E2C4-9851-E81997FB023E}"/>
          </ac:picMkLst>
        </pc:picChg>
      </pc:sldChg>
      <pc:sldChg chg="modSp add mod modNotesTx">
        <pc:chgData name="Ellizeu Sena" userId="792df65c-95a3-428b-b315-5857ccabc50f" providerId="ADAL" clId="{F5F09DA5-CC2D-4141-8606-7FB5A598BE27}" dt="2024-11-08T16:17:06.547" v="16068" actId="20577"/>
        <pc:sldMkLst>
          <pc:docMk/>
          <pc:sldMk cId="939421356" sldId="342"/>
        </pc:sldMkLst>
        <pc:spChg chg="mod">
          <ac:chgData name="Ellizeu Sena" userId="792df65c-95a3-428b-b315-5857ccabc50f" providerId="ADAL" clId="{F5F09DA5-CC2D-4141-8606-7FB5A598BE27}" dt="2024-11-08T03:43:49.572" v="10736" actId="404"/>
          <ac:spMkLst>
            <pc:docMk/>
            <pc:sldMk cId="939421356" sldId="342"/>
            <ac:spMk id="2" creationId="{039EFC90-0D59-BEA1-D416-EFF25BDDED61}"/>
          </ac:spMkLst>
        </pc:spChg>
        <pc:picChg chg="mod">
          <ac:chgData name="Ellizeu Sena" userId="792df65c-95a3-428b-b315-5857ccabc50f" providerId="ADAL" clId="{F5F09DA5-CC2D-4141-8606-7FB5A598BE27}" dt="2024-11-08T03:44:09.049" v="10737" actId="14826"/>
          <ac:picMkLst>
            <pc:docMk/>
            <pc:sldMk cId="939421356" sldId="342"/>
            <ac:picMk id="2050" creationId="{80A1830A-2EDB-00B3-B46F-5FB884E32547}"/>
          </ac:picMkLst>
        </pc:picChg>
      </pc:sldChg>
      <pc:sldChg chg="modSp add mod modNotesTx">
        <pc:chgData name="Ellizeu Sena" userId="792df65c-95a3-428b-b315-5857ccabc50f" providerId="ADAL" clId="{F5F09DA5-CC2D-4141-8606-7FB5A598BE27}" dt="2024-11-08T13:55:17.311" v="14649" actId="20577"/>
        <pc:sldMkLst>
          <pc:docMk/>
          <pc:sldMk cId="1158284298" sldId="343"/>
        </pc:sldMkLst>
        <pc:spChg chg="mod">
          <ac:chgData name="Ellizeu Sena" userId="792df65c-95a3-428b-b315-5857ccabc50f" providerId="ADAL" clId="{F5F09DA5-CC2D-4141-8606-7FB5A598BE27}" dt="2024-11-08T03:46:06.992" v="10811" actId="404"/>
          <ac:spMkLst>
            <pc:docMk/>
            <pc:sldMk cId="1158284298" sldId="343"/>
            <ac:spMk id="2" creationId="{246A19DC-F97C-9C09-C22D-303E561FCD85}"/>
          </ac:spMkLst>
        </pc:spChg>
        <pc:picChg chg="mod">
          <ac:chgData name="Ellizeu Sena" userId="792df65c-95a3-428b-b315-5857ccabc50f" providerId="ADAL" clId="{F5F09DA5-CC2D-4141-8606-7FB5A598BE27}" dt="2024-11-08T03:45:49.576" v="10792" actId="14826"/>
          <ac:picMkLst>
            <pc:docMk/>
            <pc:sldMk cId="1158284298" sldId="343"/>
            <ac:picMk id="4098" creationId="{0DC9DA21-6B95-A8E4-62AD-4DA3B1D85487}"/>
          </ac:picMkLst>
        </pc:picChg>
      </pc:sldChg>
      <pc:sldChg chg="modSp add mod modNotesTx">
        <pc:chgData name="Ellizeu Sena" userId="792df65c-95a3-428b-b315-5857ccabc50f" providerId="ADAL" clId="{F5F09DA5-CC2D-4141-8606-7FB5A598BE27}" dt="2024-11-08T14:01:55.299" v="14869" actId="20577"/>
        <pc:sldMkLst>
          <pc:docMk/>
          <pc:sldMk cId="2035490371" sldId="344"/>
        </pc:sldMkLst>
        <pc:spChg chg="mod">
          <ac:chgData name="Ellizeu Sena" userId="792df65c-95a3-428b-b315-5857ccabc50f" providerId="ADAL" clId="{F5F09DA5-CC2D-4141-8606-7FB5A598BE27}" dt="2024-11-08T03:47:00.580" v="10871" actId="404"/>
          <ac:spMkLst>
            <pc:docMk/>
            <pc:sldMk cId="2035490371" sldId="344"/>
            <ac:spMk id="2" creationId="{2794EF16-F735-6C48-07BA-96B4FC6CF76A}"/>
          </ac:spMkLst>
        </pc:spChg>
        <pc:picChg chg="mod">
          <ac:chgData name="Ellizeu Sena" userId="792df65c-95a3-428b-b315-5857ccabc50f" providerId="ADAL" clId="{F5F09DA5-CC2D-4141-8606-7FB5A598BE27}" dt="2024-11-08T13:59:03.475" v="14651" actId="14826"/>
          <ac:picMkLst>
            <pc:docMk/>
            <pc:sldMk cId="2035490371" sldId="344"/>
            <ac:picMk id="6146" creationId="{429A4544-9FB8-666E-6073-B24B0C898995}"/>
          </ac:picMkLst>
        </pc:picChg>
      </pc:sldChg>
      <pc:sldChg chg="addSp delSp modSp add mod">
        <pc:chgData name="Ellizeu Sena" userId="792df65c-95a3-428b-b315-5857ccabc50f" providerId="ADAL" clId="{F5F09DA5-CC2D-4141-8606-7FB5A598BE27}" dt="2024-11-08T04:16:14.260" v="11901" actId="6549"/>
        <pc:sldMkLst>
          <pc:docMk/>
          <pc:sldMk cId="950121355" sldId="345"/>
        </pc:sldMkLst>
        <pc:spChg chg="mod">
          <ac:chgData name="Ellizeu Sena" userId="792df65c-95a3-428b-b315-5857ccabc50f" providerId="ADAL" clId="{F5F09DA5-CC2D-4141-8606-7FB5A598BE27}" dt="2024-11-08T03:58:14.514" v="10950" actId="20577"/>
          <ac:spMkLst>
            <pc:docMk/>
            <pc:sldMk cId="950121355" sldId="345"/>
            <ac:spMk id="2" creationId="{0E6C81DC-1F2B-C8ED-1017-2B7FBC5AC42A}"/>
          </ac:spMkLst>
        </pc:spChg>
        <pc:spChg chg="del">
          <ac:chgData name="Ellizeu Sena" userId="792df65c-95a3-428b-b315-5857ccabc50f" providerId="ADAL" clId="{F5F09DA5-CC2D-4141-8606-7FB5A598BE27}" dt="2024-11-08T03:58:18.509" v="10951" actId="478"/>
          <ac:spMkLst>
            <pc:docMk/>
            <pc:sldMk cId="950121355" sldId="345"/>
            <ac:spMk id="3" creationId="{42184F23-A7D4-3492-90E4-124912D2FD42}"/>
          </ac:spMkLst>
        </pc:spChg>
        <pc:spChg chg="add del mod">
          <ac:chgData name="Ellizeu Sena" userId="792df65c-95a3-428b-b315-5857ccabc50f" providerId="ADAL" clId="{F5F09DA5-CC2D-4141-8606-7FB5A598BE27}" dt="2024-11-08T04:16:14.260" v="11901" actId="6549"/>
          <ac:spMkLst>
            <pc:docMk/>
            <pc:sldMk cId="950121355" sldId="345"/>
            <ac:spMk id="5" creationId="{00790BE0-639F-70BE-7BB2-8172377E5B53}"/>
          </ac:spMkLst>
        </pc:spChg>
        <pc:spChg chg="add mod">
          <ac:chgData name="Ellizeu Sena" userId="792df65c-95a3-428b-b315-5857ccabc50f" providerId="ADAL" clId="{F5F09DA5-CC2D-4141-8606-7FB5A598BE27}" dt="2024-11-08T04:01:46.410" v="11107" actId="122"/>
          <ac:spMkLst>
            <pc:docMk/>
            <pc:sldMk cId="950121355" sldId="345"/>
            <ac:spMk id="13" creationId="{2109A53E-6F6F-D93C-95D7-63D4731BF904}"/>
          </ac:spMkLst>
        </pc:spChg>
        <pc:picChg chg="add del mod ord">
          <ac:chgData name="Ellizeu Sena" userId="792df65c-95a3-428b-b315-5857ccabc50f" providerId="ADAL" clId="{F5F09DA5-CC2D-4141-8606-7FB5A598BE27}" dt="2024-11-08T03:58:59.867" v="10955" actId="22"/>
          <ac:picMkLst>
            <pc:docMk/>
            <pc:sldMk cId="950121355" sldId="345"/>
            <ac:picMk id="10" creationId="{D74D8A50-BAF3-E546-74BD-BD99C5C1FE9D}"/>
          </ac:picMkLst>
        </pc:picChg>
        <pc:picChg chg="add mod">
          <ac:chgData name="Ellizeu Sena" userId="792df65c-95a3-428b-b315-5857ccabc50f" providerId="ADAL" clId="{F5F09DA5-CC2D-4141-8606-7FB5A598BE27}" dt="2024-11-08T03:59:09.479" v="10960" actId="1076"/>
          <ac:picMkLst>
            <pc:docMk/>
            <pc:sldMk cId="950121355" sldId="345"/>
            <ac:picMk id="12" creationId="{BF50D3B3-5F21-9E71-3657-D548994459B0}"/>
          </ac:picMkLst>
        </pc:picChg>
      </pc:sldChg>
      <pc:sldChg chg="modSp add mod">
        <pc:chgData name="Ellizeu Sena" userId="792df65c-95a3-428b-b315-5857ccabc50f" providerId="ADAL" clId="{F5F09DA5-CC2D-4141-8606-7FB5A598BE27}" dt="2024-11-08T04:16:10.679" v="11899" actId="6549"/>
        <pc:sldMkLst>
          <pc:docMk/>
          <pc:sldMk cId="2229035291" sldId="346"/>
        </pc:sldMkLst>
        <pc:spChg chg="mod">
          <ac:chgData name="Ellizeu Sena" userId="792df65c-95a3-428b-b315-5857ccabc50f" providerId="ADAL" clId="{F5F09DA5-CC2D-4141-8606-7FB5A598BE27}" dt="2024-11-08T04:01:56.778" v="11114" actId="20577"/>
          <ac:spMkLst>
            <pc:docMk/>
            <pc:sldMk cId="2229035291" sldId="346"/>
            <ac:spMk id="2" creationId="{31666B04-7B29-3E06-BA0F-762300A7314D}"/>
          </ac:spMkLst>
        </pc:spChg>
        <pc:spChg chg="mod">
          <ac:chgData name="Ellizeu Sena" userId="792df65c-95a3-428b-b315-5857ccabc50f" providerId="ADAL" clId="{F5F09DA5-CC2D-4141-8606-7FB5A598BE27}" dt="2024-11-08T04:16:10.679" v="11899" actId="6549"/>
          <ac:spMkLst>
            <pc:docMk/>
            <pc:sldMk cId="2229035291" sldId="346"/>
            <ac:spMk id="5" creationId="{C7BD6061-2395-5F3E-89D8-3A80D57A9EF1}"/>
          </ac:spMkLst>
        </pc:spChg>
        <pc:spChg chg="mod">
          <ac:chgData name="Ellizeu Sena" userId="792df65c-95a3-428b-b315-5857ccabc50f" providerId="ADAL" clId="{F5F09DA5-CC2D-4141-8606-7FB5A598BE27}" dt="2024-11-08T04:02:00.849" v="11120" actId="20577"/>
          <ac:spMkLst>
            <pc:docMk/>
            <pc:sldMk cId="2229035291" sldId="346"/>
            <ac:spMk id="13" creationId="{D3F31B5D-F467-89E3-1699-4D7801828E93}"/>
          </ac:spMkLst>
        </pc:spChg>
        <pc:picChg chg="mod">
          <ac:chgData name="Ellizeu Sena" userId="792df65c-95a3-428b-b315-5857ccabc50f" providerId="ADAL" clId="{F5F09DA5-CC2D-4141-8606-7FB5A598BE27}" dt="2024-11-08T04:02:21.239" v="11121" actId="14826"/>
          <ac:picMkLst>
            <pc:docMk/>
            <pc:sldMk cId="2229035291" sldId="346"/>
            <ac:picMk id="12" creationId="{06EA56E1-5E1B-3229-A653-1575285490D1}"/>
          </ac:picMkLst>
        </pc:picChg>
      </pc:sldChg>
      <pc:sldChg chg="modSp add mod">
        <pc:chgData name="Ellizeu Sena" userId="792df65c-95a3-428b-b315-5857ccabc50f" providerId="ADAL" clId="{F5F09DA5-CC2D-4141-8606-7FB5A598BE27}" dt="2024-11-08T04:16:07.064" v="11897" actId="6549"/>
        <pc:sldMkLst>
          <pc:docMk/>
          <pc:sldMk cId="662835216" sldId="347"/>
        </pc:sldMkLst>
        <pc:spChg chg="mod">
          <ac:chgData name="Ellizeu Sena" userId="792df65c-95a3-428b-b315-5857ccabc50f" providerId="ADAL" clId="{F5F09DA5-CC2D-4141-8606-7FB5A598BE27}" dt="2024-11-08T04:05:03.655" v="11324" actId="20577"/>
          <ac:spMkLst>
            <pc:docMk/>
            <pc:sldMk cId="662835216" sldId="347"/>
            <ac:spMk id="2" creationId="{B2165147-48AE-DC70-AF7D-0E34AAE6E546}"/>
          </ac:spMkLst>
        </pc:spChg>
        <pc:spChg chg="mod">
          <ac:chgData name="Ellizeu Sena" userId="792df65c-95a3-428b-b315-5857ccabc50f" providerId="ADAL" clId="{F5F09DA5-CC2D-4141-8606-7FB5A598BE27}" dt="2024-11-08T04:16:07.064" v="11897" actId="6549"/>
          <ac:spMkLst>
            <pc:docMk/>
            <pc:sldMk cId="662835216" sldId="347"/>
            <ac:spMk id="5" creationId="{837960E6-7F86-15AC-485A-B2F13AC917AE}"/>
          </ac:spMkLst>
        </pc:spChg>
        <pc:spChg chg="mod">
          <ac:chgData name="Ellizeu Sena" userId="792df65c-95a3-428b-b315-5857ccabc50f" providerId="ADAL" clId="{F5F09DA5-CC2D-4141-8606-7FB5A598BE27}" dt="2024-11-08T04:04:58.096" v="11321" actId="20577"/>
          <ac:spMkLst>
            <pc:docMk/>
            <pc:sldMk cId="662835216" sldId="347"/>
            <ac:spMk id="13" creationId="{9F19CA1D-5F03-49B4-EDD2-E8D3B4896EC7}"/>
          </ac:spMkLst>
        </pc:spChg>
        <pc:picChg chg="mod">
          <ac:chgData name="Ellizeu Sena" userId="792df65c-95a3-428b-b315-5857ccabc50f" providerId="ADAL" clId="{F5F09DA5-CC2D-4141-8606-7FB5A598BE27}" dt="2024-11-08T04:04:49.691" v="11318" actId="14826"/>
          <ac:picMkLst>
            <pc:docMk/>
            <pc:sldMk cId="662835216" sldId="347"/>
            <ac:picMk id="12" creationId="{10F34404-8584-9AA6-C1EE-5DC3B40751A7}"/>
          </ac:picMkLst>
        </pc:picChg>
      </pc:sldChg>
      <pc:sldChg chg="modSp add mod">
        <pc:chgData name="Ellizeu Sena" userId="792df65c-95a3-428b-b315-5857ccabc50f" providerId="ADAL" clId="{F5F09DA5-CC2D-4141-8606-7FB5A598BE27}" dt="2024-11-08T04:08:55.652" v="11508" actId="20577"/>
        <pc:sldMkLst>
          <pc:docMk/>
          <pc:sldMk cId="1444997635" sldId="348"/>
        </pc:sldMkLst>
        <pc:spChg chg="mod">
          <ac:chgData name="Ellizeu Sena" userId="792df65c-95a3-428b-b315-5857ccabc50f" providerId="ADAL" clId="{F5F09DA5-CC2D-4141-8606-7FB5A598BE27}" dt="2024-11-08T04:08:15.711" v="11432" actId="20577"/>
          <ac:spMkLst>
            <pc:docMk/>
            <pc:sldMk cId="1444997635" sldId="348"/>
            <ac:spMk id="2" creationId="{9065931B-32D1-5EB8-477F-B5DEF95C240F}"/>
          </ac:spMkLst>
        </pc:spChg>
        <pc:spChg chg="mod">
          <ac:chgData name="Ellizeu Sena" userId="792df65c-95a3-428b-b315-5857ccabc50f" providerId="ADAL" clId="{F5F09DA5-CC2D-4141-8606-7FB5A598BE27}" dt="2024-11-08T04:08:55.652" v="11508" actId="20577"/>
          <ac:spMkLst>
            <pc:docMk/>
            <pc:sldMk cId="1444997635" sldId="348"/>
            <ac:spMk id="5" creationId="{FDD82505-0744-2925-AA4B-5F12AF566A0F}"/>
          </ac:spMkLst>
        </pc:spChg>
        <pc:spChg chg="mod">
          <ac:chgData name="Ellizeu Sena" userId="792df65c-95a3-428b-b315-5857ccabc50f" providerId="ADAL" clId="{F5F09DA5-CC2D-4141-8606-7FB5A598BE27}" dt="2024-11-08T04:08:21.218" v="11435" actId="20577"/>
          <ac:spMkLst>
            <pc:docMk/>
            <pc:sldMk cId="1444997635" sldId="348"/>
            <ac:spMk id="13" creationId="{2D9241C1-C41C-DFC0-3C70-DB6167D29E59}"/>
          </ac:spMkLst>
        </pc:spChg>
        <pc:picChg chg="mod">
          <ac:chgData name="Ellizeu Sena" userId="792df65c-95a3-428b-b315-5857ccabc50f" providerId="ADAL" clId="{F5F09DA5-CC2D-4141-8606-7FB5A598BE27}" dt="2024-11-08T04:08:28.142" v="11436" actId="14826"/>
          <ac:picMkLst>
            <pc:docMk/>
            <pc:sldMk cId="1444997635" sldId="348"/>
            <ac:picMk id="12" creationId="{DFA09157-7136-47FA-49DA-2BC3BD28EED0}"/>
          </ac:picMkLst>
        </pc:picChg>
      </pc:sldChg>
      <pc:sldChg chg="modSp add mod">
        <pc:chgData name="Ellizeu Sena" userId="792df65c-95a3-428b-b315-5857ccabc50f" providerId="ADAL" clId="{F5F09DA5-CC2D-4141-8606-7FB5A598BE27}" dt="2024-11-08T04:10:19.515" v="11612" actId="20577"/>
        <pc:sldMkLst>
          <pc:docMk/>
          <pc:sldMk cId="2558626912" sldId="349"/>
        </pc:sldMkLst>
        <pc:spChg chg="mod">
          <ac:chgData name="Ellizeu Sena" userId="792df65c-95a3-428b-b315-5857ccabc50f" providerId="ADAL" clId="{F5F09DA5-CC2D-4141-8606-7FB5A598BE27}" dt="2024-11-08T04:09:07.807" v="11513" actId="20577"/>
          <ac:spMkLst>
            <pc:docMk/>
            <pc:sldMk cId="2558626912" sldId="349"/>
            <ac:spMk id="2" creationId="{94E827F7-B3D0-4DED-FA59-4C77D8AEFFB7}"/>
          </ac:spMkLst>
        </pc:spChg>
        <pc:spChg chg="mod">
          <ac:chgData name="Ellizeu Sena" userId="792df65c-95a3-428b-b315-5857ccabc50f" providerId="ADAL" clId="{F5F09DA5-CC2D-4141-8606-7FB5A598BE27}" dt="2024-11-08T04:10:19.515" v="11612" actId="20577"/>
          <ac:spMkLst>
            <pc:docMk/>
            <pc:sldMk cId="2558626912" sldId="349"/>
            <ac:spMk id="5" creationId="{06D6C908-0D37-CE0E-18D8-8FC5986AD074}"/>
          </ac:spMkLst>
        </pc:spChg>
        <pc:spChg chg="mod">
          <ac:chgData name="Ellizeu Sena" userId="792df65c-95a3-428b-b315-5857ccabc50f" providerId="ADAL" clId="{F5F09DA5-CC2D-4141-8606-7FB5A598BE27}" dt="2024-11-08T04:09:11.155" v="11517" actId="20577"/>
          <ac:spMkLst>
            <pc:docMk/>
            <pc:sldMk cId="2558626912" sldId="349"/>
            <ac:spMk id="13" creationId="{DD9C6F73-E3DA-300E-3BF3-35D4542592E5}"/>
          </ac:spMkLst>
        </pc:spChg>
        <pc:picChg chg="mod">
          <ac:chgData name="Ellizeu Sena" userId="792df65c-95a3-428b-b315-5857ccabc50f" providerId="ADAL" clId="{F5F09DA5-CC2D-4141-8606-7FB5A598BE27}" dt="2024-11-08T04:09:35.794" v="11518" actId="14826"/>
          <ac:picMkLst>
            <pc:docMk/>
            <pc:sldMk cId="2558626912" sldId="349"/>
            <ac:picMk id="12" creationId="{F68CC2AE-6212-B284-CF7D-D8FDFB160029}"/>
          </ac:picMkLst>
        </pc:picChg>
      </pc:sldChg>
      <pc:sldChg chg="modSp add mod">
        <pc:chgData name="Ellizeu Sena" userId="792df65c-95a3-428b-b315-5857ccabc50f" providerId="ADAL" clId="{F5F09DA5-CC2D-4141-8606-7FB5A598BE27}" dt="2024-11-08T05:11:11.147" v="12511" actId="6549"/>
        <pc:sldMkLst>
          <pc:docMk/>
          <pc:sldMk cId="3808550820" sldId="350"/>
        </pc:sldMkLst>
        <pc:spChg chg="mod">
          <ac:chgData name="Ellizeu Sena" userId="792df65c-95a3-428b-b315-5857ccabc50f" providerId="ADAL" clId="{F5F09DA5-CC2D-4141-8606-7FB5A598BE27}" dt="2024-11-08T04:11:53.762" v="11728" actId="20577"/>
          <ac:spMkLst>
            <pc:docMk/>
            <pc:sldMk cId="3808550820" sldId="350"/>
            <ac:spMk id="2" creationId="{EFC3BE00-1FDE-3E2F-641D-B301B5EFC5F0}"/>
          </ac:spMkLst>
        </pc:spChg>
        <pc:spChg chg="mod">
          <ac:chgData name="Ellizeu Sena" userId="792df65c-95a3-428b-b315-5857ccabc50f" providerId="ADAL" clId="{F5F09DA5-CC2D-4141-8606-7FB5A598BE27}" dt="2024-11-08T05:11:11.147" v="12511" actId="6549"/>
          <ac:spMkLst>
            <pc:docMk/>
            <pc:sldMk cId="3808550820" sldId="350"/>
            <ac:spMk id="5" creationId="{71397FE4-7D7A-6112-ADDE-26F93F28B43E}"/>
          </ac:spMkLst>
        </pc:spChg>
        <pc:spChg chg="mod">
          <ac:chgData name="Ellizeu Sena" userId="792df65c-95a3-428b-b315-5857ccabc50f" providerId="ADAL" clId="{F5F09DA5-CC2D-4141-8606-7FB5A598BE27}" dt="2024-11-08T04:11:56.221" v="11729" actId="20577"/>
          <ac:spMkLst>
            <pc:docMk/>
            <pc:sldMk cId="3808550820" sldId="350"/>
            <ac:spMk id="13" creationId="{A40B209C-335C-DED1-E490-10F2D80F1954}"/>
          </ac:spMkLst>
        </pc:spChg>
        <pc:picChg chg="mod">
          <ac:chgData name="Ellizeu Sena" userId="792df65c-95a3-428b-b315-5857ccabc50f" providerId="ADAL" clId="{F5F09DA5-CC2D-4141-8606-7FB5A598BE27}" dt="2024-11-08T04:11:12.334" v="11630" actId="14826"/>
          <ac:picMkLst>
            <pc:docMk/>
            <pc:sldMk cId="3808550820" sldId="350"/>
            <ac:picMk id="12" creationId="{EB5F2F73-03EC-25E7-1AF8-26198E2A73DB}"/>
          </ac:picMkLst>
        </pc:picChg>
      </pc:sldChg>
      <pc:sldChg chg="modSp add mod">
        <pc:chgData name="Ellizeu Sena" userId="792df65c-95a3-428b-b315-5857ccabc50f" providerId="ADAL" clId="{F5F09DA5-CC2D-4141-8606-7FB5A598BE27}" dt="2024-11-08T04:15:55.825" v="11893" actId="20577"/>
        <pc:sldMkLst>
          <pc:docMk/>
          <pc:sldMk cId="1388061537" sldId="351"/>
        </pc:sldMkLst>
        <pc:spChg chg="mod">
          <ac:chgData name="Ellizeu Sena" userId="792df65c-95a3-428b-b315-5857ccabc50f" providerId="ADAL" clId="{F5F09DA5-CC2D-4141-8606-7FB5A598BE27}" dt="2024-11-08T04:12:13.712" v="11734" actId="20577"/>
          <ac:spMkLst>
            <pc:docMk/>
            <pc:sldMk cId="1388061537" sldId="351"/>
            <ac:spMk id="2" creationId="{4532A2AE-340F-3B36-B1F1-797BA60FD359}"/>
          </ac:spMkLst>
        </pc:spChg>
        <pc:spChg chg="mod">
          <ac:chgData name="Ellizeu Sena" userId="792df65c-95a3-428b-b315-5857ccabc50f" providerId="ADAL" clId="{F5F09DA5-CC2D-4141-8606-7FB5A598BE27}" dt="2024-11-08T04:15:55.825" v="11893" actId="20577"/>
          <ac:spMkLst>
            <pc:docMk/>
            <pc:sldMk cId="1388061537" sldId="351"/>
            <ac:spMk id="5" creationId="{68CDD347-BA23-56A8-7088-17CED49D86FF}"/>
          </ac:spMkLst>
        </pc:spChg>
        <pc:spChg chg="mod">
          <ac:chgData name="Ellizeu Sena" userId="792df65c-95a3-428b-b315-5857ccabc50f" providerId="ADAL" clId="{F5F09DA5-CC2D-4141-8606-7FB5A598BE27}" dt="2024-11-08T04:12:19.394" v="11741" actId="20577"/>
          <ac:spMkLst>
            <pc:docMk/>
            <pc:sldMk cId="1388061537" sldId="351"/>
            <ac:spMk id="13" creationId="{383D3A82-17D4-07E7-456C-9B038797D03C}"/>
          </ac:spMkLst>
        </pc:spChg>
        <pc:picChg chg="mod">
          <ac:chgData name="Ellizeu Sena" userId="792df65c-95a3-428b-b315-5857ccabc50f" providerId="ADAL" clId="{F5F09DA5-CC2D-4141-8606-7FB5A598BE27}" dt="2024-11-08T04:12:22.987" v="11742" actId="14826"/>
          <ac:picMkLst>
            <pc:docMk/>
            <pc:sldMk cId="1388061537" sldId="351"/>
            <ac:picMk id="12" creationId="{BE807E89-975A-3D16-FC00-964B74431578}"/>
          </ac:picMkLst>
        </pc:picChg>
      </pc:sldChg>
      <pc:sldChg chg="modSp add mod">
        <pc:chgData name="Ellizeu Sena" userId="792df65c-95a3-428b-b315-5857ccabc50f" providerId="ADAL" clId="{F5F09DA5-CC2D-4141-8606-7FB5A598BE27}" dt="2024-11-08T04:25:21.256" v="11961" actId="20577"/>
        <pc:sldMkLst>
          <pc:docMk/>
          <pc:sldMk cId="1029979366" sldId="352"/>
        </pc:sldMkLst>
        <pc:spChg chg="mod">
          <ac:chgData name="Ellizeu Sena" userId="792df65c-95a3-428b-b315-5857ccabc50f" providerId="ADAL" clId="{F5F09DA5-CC2D-4141-8606-7FB5A598BE27}" dt="2024-11-08T04:24:08.364" v="11913" actId="20577"/>
          <ac:spMkLst>
            <pc:docMk/>
            <pc:sldMk cId="1029979366" sldId="352"/>
            <ac:spMk id="2" creationId="{F6BDC081-A4D9-0F90-9C15-69E65F56A000}"/>
          </ac:spMkLst>
        </pc:spChg>
        <pc:spChg chg="mod">
          <ac:chgData name="Ellizeu Sena" userId="792df65c-95a3-428b-b315-5857ccabc50f" providerId="ADAL" clId="{F5F09DA5-CC2D-4141-8606-7FB5A598BE27}" dt="2024-11-08T04:25:21.256" v="11961" actId="20577"/>
          <ac:spMkLst>
            <pc:docMk/>
            <pc:sldMk cId="1029979366" sldId="352"/>
            <ac:spMk id="5" creationId="{BD93424E-FAA2-9827-EC02-A0F55E8FC0F6}"/>
          </ac:spMkLst>
        </pc:spChg>
        <pc:spChg chg="mod">
          <ac:chgData name="Ellizeu Sena" userId="792df65c-95a3-428b-b315-5857ccabc50f" providerId="ADAL" clId="{F5F09DA5-CC2D-4141-8606-7FB5A598BE27}" dt="2024-11-08T04:24:19.785" v="11924" actId="14100"/>
          <ac:spMkLst>
            <pc:docMk/>
            <pc:sldMk cId="1029979366" sldId="352"/>
            <ac:spMk id="13" creationId="{1EEBF953-5F68-CF4C-08A0-8D08D7EC2ADA}"/>
          </ac:spMkLst>
        </pc:spChg>
        <pc:picChg chg="mod">
          <ac:chgData name="Ellizeu Sena" userId="792df65c-95a3-428b-b315-5857ccabc50f" providerId="ADAL" clId="{F5F09DA5-CC2D-4141-8606-7FB5A598BE27}" dt="2024-11-08T04:24:45.300" v="11925" actId="14826"/>
          <ac:picMkLst>
            <pc:docMk/>
            <pc:sldMk cId="1029979366" sldId="352"/>
            <ac:picMk id="12" creationId="{FFE9AF23-639D-CFEF-CDC9-68E9035E66BC}"/>
          </ac:picMkLst>
        </pc:picChg>
      </pc:sldChg>
      <pc:sldChg chg="modSp add mod">
        <pc:chgData name="Ellizeu Sena" userId="792df65c-95a3-428b-b315-5857ccabc50f" providerId="ADAL" clId="{F5F09DA5-CC2D-4141-8606-7FB5A598BE27}" dt="2024-11-08T04:26:54.001" v="12071" actId="20577"/>
        <pc:sldMkLst>
          <pc:docMk/>
          <pc:sldMk cId="3689970434" sldId="353"/>
        </pc:sldMkLst>
        <pc:spChg chg="mod">
          <ac:chgData name="Ellizeu Sena" userId="792df65c-95a3-428b-b315-5857ccabc50f" providerId="ADAL" clId="{F5F09DA5-CC2D-4141-8606-7FB5A598BE27}" dt="2024-11-08T04:26:54.001" v="12071" actId="20577"/>
          <ac:spMkLst>
            <pc:docMk/>
            <pc:sldMk cId="3689970434" sldId="353"/>
            <ac:spMk id="2" creationId="{143DD3A3-A40E-9E8F-A5AB-BF3D4345A60D}"/>
          </ac:spMkLst>
        </pc:spChg>
        <pc:spChg chg="mod">
          <ac:chgData name="Ellizeu Sena" userId="792df65c-95a3-428b-b315-5857ccabc50f" providerId="ADAL" clId="{F5F09DA5-CC2D-4141-8606-7FB5A598BE27}" dt="2024-11-08T04:26:43.316" v="12058" actId="20577"/>
          <ac:spMkLst>
            <pc:docMk/>
            <pc:sldMk cId="3689970434" sldId="353"/>
            <ac:spMk id="5" creationId="{7A7A7E42-7989-229A-7906-CA673D05EFE0}"/>
          </ac:spMkLst>
        </pc:spChg>
        <pc:spChg chg="mod">
          <ac:chgData name="Ellizeu Sena" userId="792df65c-95a3-428b-b315-5857ccabc50f" providerId="ADAL" clId="{F5F09DA5-CC2D-4141-8606-7FB5A598BE27}" dt="2024-11-08T04:25:40.747" v="11969" actId="14100"/>
          <ac:spMkLst>
            <pc:docMk/>
            <pc:sldMk cId="3689970434" sldId="353"/>
            <ac:spMk id="13" creationId="{BF95866E-E5BF-E244-14A8-753E9E4BCD29}"/>
          </ac:spMkLst>
        </pc:spChg>
        <pc:picChg chg="mod">
          <ac:chgData name="Ellizeu Sena" userId="792df65c-95a3-428b-b315-5857ccabc50f" providerId="ADAL" clId="{F5F09DA5-CC2D-4141-8606-7FB5A598BE27}" dt="2024-11-08T04:25:58.190" v="11970" actId="14826"/>
          <ac:picMkLst>
            <pc:docMk/>
            <pc:sldMk cId="3689970434" sldId="353"/>
            <ac:picMk id="12" creationId="{017EF2EA-CCF2-606F-C428-1495ACF6614A}"/>
          </ac:picMkLst>
        </pc:picChg>
      </pc:sldChg>
      <pc:sldChg chg="modSp add mod">
        <pc:chgData name="Ellizeu Sena" userId="792df65c-95a3-428b-b315-5857ccabc50f" providerId="ADAL" clId="{F5F09DA5-CC2D-4141-8606-7FB5A598BE27}" dt="2024-11-08T04:28:04.673" v="12179" actId="20577"/>
        <pc:sldMkLst>
          <pc:docMk/>
          <pc:sldMk cId="3492453889" sldId="354"/>
        </pc:sldMkLst>
        <pc:spChg chg="mod">
          <ac:chgData name="Ellizeu Sena" userId="792df65c-95a3-428b-b315-5857ccabc50f" providerId="ADAL" clId="{F5F09DA5-CC2D-4141-8606-7FB5A598BE27}" dt="2024-11-08T04:28:04.673" v="12179" actId="20577"/>
          <ac:spMkLst>
            <pc:docMk/>
            <pc:sldMk cId="3492453889" sldId="354"/>
            <ac:spMk id="5" creationId="{DD35EAC9-2C6B-CBB1-C8F0-A583CF541E8E}"/>
          </ac:spMkLst>
        </pc:spChg>
        <pc:spChg chg="mod">
          <ac:chgData name="Ellizeu Sena" userId="792df65c-95a3-428b-b315-5857ccabc50f" providerId="ADAL" clId="{F5F09DA5-CC2D-4141-8606-7FB5A598BE27}" dt="2024-11-08T04:27:21.545" v="12079" actId="14100"/>
          <ac:spMkLst>
            <pc:docMk/>
            <pc:sldMk cId="3492453889" sldId="354"/>
            <ac:spMk id="13" creationId="{04C2B16F-012D-6B30-069F-D232D0487E38}"/>
          </ac:spMkLst>
        </pc:spChg>
        <pc:picChg chg="mod">
          <ac:chgData name="Ellizeu Sena" userId="792df65c-95a3-428b-b315-5857ccabc50f" providerId="ADAL" clId="{F5F09DA5-CC2D-4141-8606-7FB5A598BE27}" dt="2024-11-08T04:27:25.089" v="12080" actId="14826"/>
          <ac:picMkLst>
            <pc:docMk/>
            <pc:sldMk cId="3492453889" sldId="354"/>
            <ac:picMk id="12" creationId="{FD15BA3C-3833-83BE-D1CB-EB5041CF940E}"/>
          </ac:picMkLst>
        </pc:picChg>
      </pc:sldChg>
      <pc:sldChg chg="modSp add mod">
        <pc:chgData name="Ellizeu Sena" userId="792df65c-95a3-428b-b315-5857ccabc50f" providerId="ADAL" clId="{F5F09DA5-CC2D-4141-8606-7FB5A598BE27}" dt="2024-11-08T04:28:39.841" v="12194" actId="14826"/>
        <pc:sldMkLst>
          <pc:docMk/>
          <pc:sldMk cId="4162636697" sldId="355"/>
        </pc:sldMkLst>
        <pc:spChg chg="mod">
          <ac:chgData name="Ellizeu Sena" userId="792df65c-95a3-428b-b315-5857ccabc50f" providerId="ADAL" clId="{F5F09DA5-CC2D-4141-8606-7FB5A598BE27}" dt="2024-11-08T04:28:36.570" v="12193" actId="14100"/>
          <ac:spMkLst>
            <pc:docMk/>
            <pc:sldMk cId="4162636697" sldId="355"/>
            <ac:spMk id="13" creationId="{92C6B6B2-4804-3617-0222-B0B383A546DF}"/>
          </ac:spMkLst>
        </pc:spChg>
        <pc:picChg chg="mod">
          <ac:chgData name="Ellizeu Sena" userId="792df65c-95a3-428b-b315-5857ccabc50f" providerId="ADAL" clId="{F5F09DA5-CC2D-4141-8606-7FB5A598BE27}" dt="2024-11-08T04:28:39.841" v="12194" actId="14826"/>
          <ac:picMkLst>
            <pc:docMk/>
            <pc:sldMk cId="4162636697" sldId="355"/>
            <ac:picMk id="12" creationId="{64D58DFD-CCF2-D81A-ED77-897F0C847F4F}"/>
          </ac:picMkLst>
        </pc:picChg>
      </pc:sldChg>
      <pc:sldChg chg="modSp add mod">
        <pc:chgData name="Ellizeu Sena" userId="792df65c-95a3-428b-b315-5857ccabc50f" providerId="ADAL" clId="{F5F09DA5-CC2D-4141-8606-7FB5A598BE27}" dt="2024-11-08T04:29:40.188" v="12264" actId="20577"/>
        <pc:sldMkLst>
          <pc:docMk/>
          <pc:sldMk cId="3302650826" sldId="356"/>
        </pc:sldMkLst>
        <pc:spChg chg="mod">
          <ac:chgData name="Ellizeu Sena" userId="792df65c-95a3-428b-b315-5857ccabc50f" providerId="ADAL" clId="{F5F09DA5-CC2D-4141-8606-7FB5A598BE27}" dt="2024-11-08T04:29:40.188" v="12264" actId="20577"/>
          <ac:spMkLst>
            <pc:docMk/>
            <pc:sldMk cId="3302650826" sldId="356"/>
            <ac:spMk id="5" creationId="{6B58E2A8-D84F-8DF0-8650-3BD8AC1B709D}"/>
          </ac:spMkLst>
        </pc:spChg>
        <pc:spChg chg="mod">
          <ac:chgData name="Ellizeu Sena" userId="792df65c-95a3-428b-b315-5857ccabc50f" providerId="ADAL" clId="{F5F09DA5-CC2D-4141-8606-7FB5A598BE27}" dt="2024-11-08T04:29:04.753" v="12202" actId="14100"/>
          <ac:spMkLst>
            <pc:docMk/>
            <pc:sldMk cId="3302650826" sldId="356"/>
            <ac:spMk id="13" creationId="{8E2FA6CF-FF74-1864-4627-12EDBDA04BE0}"/>
          </ac:spMkLst>
        </pc:spChg>
        <pc:picChg chg="mod">
          <ac:chgData name="Ellizeu Sena" userId="792df65c-95a3-428b-b315-5857ccabc50f" providerId="ADAL" clId="{F5F09DA5-CC2D-4141-8606-7FB5A598BE27}" dt="2024-11-08T04:29:13.712" v="12203" actId="14826"/>
          <ac:picMkLst>
            <pc:docMk/>
            <pc:sldMk cId="3302650826" sldId="356"/>
            <ac:picMk id="12" creationId="{36E51CF8-E264-963F-92AE-D06D12D26319}"/>
          </ac:picMkLst>
        </pc:picChg>
      </pc:sldChg>
      <pc:sldChg chg="modSp add mod">
        <pc:chgData name="Ellizeu Sena" userId="792df65c-95a3-428b-b315-5857ccabc50f" providerId="ADAL" clId="{F5F09DA5-CC2D-4141-8606-7FB5A598BE27}" dt="2024-11-08T04:31:00.295" v="12405" actId="20577"/>
        <pc:sldMkLst>
          <pc:docMk/>
          <pc:sldMk cId="1618970189" sldId="357"/>
        </pc:sldMkLst>
        <pc:spChg chg="mod">
          <ac:chgData name="Ellizeu Sena" userId="792df65c-95a3-428b-b315-5857ccabc50f" providerId="ADAL" clId="{F5F09DA5-CC2D-4141-8606-7FB5A598BE27}" dt="2024-11-08T04:31:00.295" v="12405" actId="20577"/>
          <ac:spMkLst>
            <pc:docMk/>
            <pc:sldMk cId="1618970189" sldId="357"/>
            <ac:spMk id="5" creationId="{7B783B46-CF03-7438-C68F-985106435C6F}"/>
          </ac:spMkLst>
        </pc:spChg>
        <pc:spChg chg="mod">
          <ac:chgData name="Ellizeu Sena" userId="792df65c-95a3-428b-b315-5857ccabc50f" providerId="ADAL" clId="{F5F09DA5-CC2D-4141-8606-7FB5A598BE27}" dt="2024-11-08T04:30:09.158" v="12272" actId="14100"/>
          <ac:spMkLst>
            <pc:docMk/>
            <pc:sldMk cId="1618970189" sldId="357"/>
            <ac:spMk id="13" creationId="{FBD3A11F-80E2-D502-4024-2B850C931E58}"/>
          </ac:spMkLst>
        </pc:spChg>
        <pc:picChg chg="mod">
          <ac:chgData name="Ellizeu Sena" userId="792df65c-95a3-428b-b315-5857ccabc50f" providerId="ADAL" clId="{F5F09DA5-CC2D-4141-8606-7FB5A598BE27}" dt="2024-11-08T04:30:13.467" v="12273" actId="14826"/>
          <ac:picMkLst>
            <pc:docMk/>
            <pc:sldMk cId="1618970189" sldId="357"/>
            <ac:picMk id="12" creationId="{D162CD0C-F273-A180-BC53-0B9719D45CEF}"/>
          </ac:picMkLst>
        </pc:picChg>
      </pc:sldChg>
      <pc:sldChg chg="modSp add mod">
        <pc:chgData name="Ellizeu Sena" userId="792df65c-95a3-428b-b315-5857ccabc50f" providerId="ADAL" clId="{F5F09DA5-CC2D-4141-8606-7FB5A598BE27}" dt="2024-11-08T04:32:18.918" v="12505" actId="20577"/>
        <pc:sldMkLst>
          <pc:docMk/>
          <pc:sldMk cId="2333784339" sldId="358"/>
        </pc:sldMkLst>
        <pc:spChg chg="mod">
          <ac:chgData name="Ellizeu Sena" userId="792df65c-95a3-428b-b315-5857ccabc50f" providerId="ADAL" clId="{F5F09DA5-CC2D-4141-8606-7FB5A598BE27}" dt="2024-11-08T04:32:18.918" v="12505" actId="20577"/>
          <ac:spMkLst>
            <pc:docMk/>
            <pc:sldMk cId="2333784339" sldId="358"/>
            <ac:spMk id="5" creationId="{82E9D965-4585-6BDC-F764-0C557A452FC7}"/>
          </ac:spMkLst>
        </pc:spChg>
        <pc:spChg chg="mod">
          <ac:chgData name="Ellizeu Sena" userId="792df65c-95a3-428b-b315-5857ccabc50f" providerId="ADAL" clId="{F5F09DA5-CC2D-4141-8606-7FB5A598BE27}" dt="2024-11-08T04:31:27.802" v="12413" actId="14100"/>
          <ac:spMkLst>
            <pc:docMk/>
            <pc:sldMk cId="2333784339" sldId="358"/>
            <ac:spMk id="13" creationId="{9375D8AD-F1EC-BB77-D141-D9387B22B9E9}"/>
          </ac:spMkLst>
        </pc:spChg>
        <pc:picChg chg="mod">
          <ac:chgData name="Ellizeu Sena" userId="792df65c-95a3-428b-b315-5857ccabc50f" providerId="ADAL" clId="{F5F09DA5-CC2D-4141-8606-7FB5A598BE27}" dt="2024-11-08T04:31:31.563" v="12414" actId="14826"/>
          <ac:picMkLst>
            <pc:docMk/>
            <pc:sldMk cId="2333784339" sldId="358"/>
            <ac:picMk id="12" creationId="{DFEC389B-2AF4-F66A-39D5-81E390CDD3FB}"/>
          </ac:picMkLst>
        </pc:picChg>
      </pc:sldChg>
      <pc:sldChg chg="addSp delSp modSp new mod modClrScheme chgLayout">
        <pc:chgData name="Ellizeu Sena" userId="792df65c-95a3-428b-b315-5857ccabc50f" providerId="ADAL" clId="{F5F09DA5-CC2D-4141-8606-7FB5A598BE27}" dt="2024-11-08T12:25:31.494" v="12538" actId="478"/>
        <pc:sldMkLst>
          <pc:docMk/>
          <pc:sldMk cId="2671327244" sldId="359"/>
        </pc:sldMkLst>
        <pc:spChg chg="del mod ord">
          <ac:chgData name="Ellizeu Sena" userId="792df65c-95a3-428b-b315-5857ccabc50f" providerId="ADAL" clId="{F5F09DA5-CC2D-4141-8606-7FB5A598BE27}" dt="2024-11-08T12:25:23.173" v="12535" actId="700"/>
          <ac:spMkLst>
            <pc:docMk/>
            <pc:sldMk cId="2671327244" sldId="359"/>
            <ac:spMk id="2" creationId="{F5508864-78B6-57A2-CF2C-54F56C187D2E}"/>
          </ac:spMkLst>
        </pc:spChg>
        <pc:spChg chg="del">
          <ac:chgData name="Ellizeu Sena" userId="792df65c-95a3-428b-b315-5857ccabc50f" providerId="ADAL" clId="{F5F09DA5-CC2D-4141-8606-7FB5A598BE27}" dt="2024-11-08T12:25:23.173" v="12535" actId="700"/>
          <ac:spMkLst>
            <pc:docMk/>
            <pc:sldMk cId="2671327244" sldId="359"/>
            <ac:spMk id="3" creationId="{98F598E3-46E3-DDFB-0ADD-6EABDC79A73B}"/>
          </ac:spMkLst>
        </pc:spChg>
        <pc:spChg chg="add del mod ord">
          <ac:chgData name="Ellizeu Sena" userId="792df65c-95a3-428b-b315-5857ccabc50f" providerId="ADAL" clId="{F5F09DA5-CC2D-4141-8606-7FB5A598BE27}" dt="2024-11-08T12:25:29.193" v="12537" actId="478"/>
          <ac:spMkLst>
            <pc:docMk/>
            <pc:sldMk cId="2671327244" sldId="359"/>
            <ac:spMk id="4" creationId="{6D29E507-CBCE-FDC8-1B3B-88740D681DB9}"/>
          </ac:spMkLst>
        </pc:spChg>
        <pc:spChg chg="add del mod ord">
          <ac:chgData name="Ellizeu Sena" userId="792df65c-95a3-428b-b315-5857ccabc50f" providerId="ADAL" clId="{F5F09DA5-CC2D-4141-8606-7FB5A598BE27}" dt="2024-11-08T12:25:27.650" v="12536" actId="478"/>
          <ac:spMkLst>
            <pc:docMk/>
            <pc:sldMk cId="2671327244" sldId="359"/>
            <ac:spMk id="5" creationId="{9D751A5D-6156-C831-4CB9-15E64D9913E9}"/>
          </ac:spMkLst>
        </pc:spChg>
        <pc:spChg chg="add del mod ord">
          <ac:chgData name="Ellizeu Sena" userId="792df65c-95a3-428b-b315-5857ccabc50f" providerId="ADAL" clId="{F5F09DA5-CC2D-4141-8606-7FB5A598BE27}" dt="2024-11-08T12:25:31.494" v="12538" actId="478"/>
          <ac:spMkLst>
            <pc:docMk/>
            <pc:sldMk cId="2671327244" sldId="359"/>
            <ac:spMk id="6" creationId="{C0C59EB7-4778-3D8D-EFE6-1523C78B1CB3}"/>
          </ac:spMkLst>
        </pc:spChg>
      </pc:sldChg>
      <pc:sldChg chg="add">
        <pc:chgData name="Ellizeu Sena" userId="792df65c-95a3-428b-b315-5857ccabc50f" providerId="ADAL" clId="{F5F09DA5-CC2D-4141-8606-7FB5A598BE27}" dt="2024-11-08T12:25:33.904" v="12539"/>
        <pc:sldMkLst>
          <pc:docMk/>
          <pc:sldMk cId="2487904021" sldId="360"/>
        </pc:sldMkLst>
      </pc:sldChg>
      <pc:sldChg chg="add">
        <pc:chgData name="Ellizeu Sena" userId="792df65c-95a3-428b-b315-5857ccabc50f" providerId="ADAL" clId="{F5F09DA5-CC2D-4141-8606-7FB5A598BE27}" dt="2024-11-08T12:25:34.233" v="12540"/>
        <pc:sldMkLst>
          <pc:docMk/>
          <pc:sldMk cId="817988127" sldId="361"/>
        </pc:sldMkLst>
      </pc:sldChg>
      <pc:sldChg chg="add">
        <pc:chgData name="Ellizeu Sena" userId="792df65c-95a3-428b-b315-5857ccabc50f" providerId="ADAL" clId="{F5F09DA5-CC2D-4141-8606-7FB5A598BE27}" dt="2024-11-08T12:25:34.484" v="12541"/>
        <pc:sldMkLst>
          <pc:docMk/>
          <pc:sldMk cId="3841370515" sldId="362"/>
        </pc:sldMkLst>
      </pc:sldChg>
      <pc:sldChg chg="add">
        <pc:chgData name="Ellizeu Sena" userId="792df65c-95a3-428b-b315-5857ccabc50f" providerId="ADAL" clId="{F5F09DA5-CC2D-4141-8606-7FB5A598BE27}" dt="2024-11-08T12:25:53.035" v="12542"/>
        <pc:sldMkLst>
          <pc:docMk/>
          <pc:sldMk cId="1801747133" sldId="363"/>
        </pc:sldMkLst>
      </pc:sldChg>
      <pc:sldChg chg="add">
        <pc:chgData name="Ellizeu Sena" userId="792df65c-95a3-428b-b315-5857ccabc50f" providerId="ADAL" clId="{F5F09DA5-CC2D-4141-8606-7FB5A598BE27}" dt="2024-11-08T12:25:54.401" v="12543"/>
        <pc:sldMkLst>
          <pc:docMk/>
          <pc:sldMk cId="1231452420" sldId="364"/>
        </pc:sldMkLst>
      </pc:sldChg>
      <pc:sldChg chg="add">
        <pc:chgData name="Ellizeu Sena" userId="792df65c-95a3-428b-b315-5857ccabc50f" providerId="ADAL" clId="{F5F09DA5-CC2D-4141-8606-7FB5A598BE27}" dt="2024-11-08T12:25:55.335" v="12544"/>
        <pc:sldMkLst>
          <pc:docMk/>
          <pc:sldMk cId="2061312876" sldId="365"/>
        </pc:sldMkLst>
      </pc:sldChg>
      <pc:sldChg chg="add">
        <pc:chgData name="Ellizeu Sena" userId="792df65c-95a3-428b-b315-5857ccabc50f" providerId="ADAL" clId="{F5F09DA5-CC2D-4141-8606-7FB5A598BE27}" dt="2024-11-08T12:25:55.755" v="12545"/>
        <pc:sldMkLst>
          <pc:docMk/>
          <pc:sldMk cId="1564449963" sldId="366"/>
        </pc:sldMkLst>
      </pc:sldChg>
      <pc:sldChg chg="add">
        <pc:chgData name="Ellizeu Sena" userId="792df65c-95a3-428b-b315-5857ccabc50f" providerId="ADAL" clId="{F5F09DA5-CC2D-4141-8606-7FB5A598BE27}" dt="2024-11-08T12:25:56.047" v="12546"/>
        <pc:sldMkLst>
          <pc:docMk/>
          <pc:sldMk cId="1531649545" sldId="367"/>
        </pc:sldMkLst>
      </pc:sldChg>
      <pc:sldChg chg="add">
        <pc:chgData name="Ellizeu Sena" userId="792df65c-95a3-428b-b315-5857ccabc50f" providerId="ADAL" clId="{F5F09DA5-CC2D-4141-8606-7FB5A598BE27}" dt="2024-11-08T12:25:56.566" v="12547"/>
        <pc:sldMkLst>
          <pc:docMk/>
          <pc:sldMk cId="2378222225" sldId="368"/>
        </pc:sldMkLst>
      </pc:sldChg>
      <pc:sldChg chg="modSp add mod">
        <pc:chgData name="Ellizeu Sena" userId="792df65c-95a3-428b-b315-5857ccabc50f" providerId="ADAL" clId="{F5F09DA5-CC2D-4141-8606-7FB5A598BE27}" dt="2024-11-08T12:26:24.246" v="12562" actId="20577"/>
        <pc:sldMkLst>
          <pc:docMk/>
          <pc:sldMk cId="1610558084" sldId="369"/>
        </pc:sldMkLst>
        <pc:spChg chg="mod">
          <ac:chgData name="Ellizeu Sena" userId="792df65c-95a3-428b-b315-5857ccabc50f" providerId="ADAL" clId="{F5F09DA5-CC2D-4141-8606-7FB5A598BE27}" dt="2024-11-08T12:26:24.246" v="12562" actId="20577"/>
          <ac:spMkLst>
            <pc:docMk/>
            <pc:sldMk cId="1610558084" sldId="369"/>
            <ac:spMk id="4" creationId="{1A91BAD2-BBA4-93B2-706F-FB733423094E}"/>
          </ac:spMkLst>
        </pc:spChg>
      </pc:sldChg>
      <pc:sldChg chg="modSp add mod">
        <pc:chgData name="Ellizeu Sena" userId="792df65c-95a3-428b-b315-5857ccabc50f" providerId="ADAL" clId="{F5F09DA5-CC2D-4141-8606-7FB5A598BE27}" dt="2024-11-08T12:33:50.930" v="12945" actId="20577"/>
        <pc:sldMkLst>
          <pc:docMk/>
          <pc:sldMk cId="4101074206" sldId="370"/>
        </pc:sldMkLst>
        <pc:spChg chg="mod">
          <ac:chgData name="Ellizeu Sena" userId="792df65c-95a3-428b-b315-5857ccabc50f" providerId="ADAL" clId="{F5F09DA5-CC2D-4141-8606-7FB5A598BE27}" dt="2024-11-08T12:33:50.930" v="12945" actId="20577"/>
          <ac:spMkLst>
            <pc:docMk/>
            <pc:sldMk cId="4101074206" sldId="370"/>
            <ac:spMk id="3" creationId="{B81D7667-2336-B8F2-DBC8-D6B7E680F310}"/>
          </ac:spMkLst>
        </pc:spChg>
      </pc:sldChg>
      <pc:sldChg chg="modSp add mod">
        <pc:chgData name="Ellizeu Sena" userId="792df65c-95a3-428b-b315-5857ccabc50f" providerId="ADAL" clId="{F5F09DA5-CC2D-4141-8606-7FB5A598BE27}" dt="2024-11-08T12:32:13.564" v="12787" actId="27636"/>
        <pc:sldMkLst>
          <pc:docMk/>
          <pc:sldMk cId="2251428502" sldId="371"/>
        </pc:sldMkLst>
        <pc:spChg chg="mod">
          <ac:chgData name="Ellizeu Sena" userId="792df65c-95a3-428b-b315-5857ccabc50f" providerId="ADAL" clId="{F5F09DA5-CC2D-4141-8606-7FB5A598BE27}" dt="2024-11-08T12:32:13.564" v="12787" actId="27636"/>
          <ac:spMkLst>
            <pc:docMk/>
            <pc:sldMk cId="2251428502" sldId="371"/>
            <ac:spMk id="3" creationId="{EA53EDBA-8638-9E37-4C99-3779F3635B10}"/>
          </ac:spMkLst>
        </pc:spChg>
      </pc:sldChg>
      <pc:sldChg chg="modSp add mod">
        <pc:chgData name="Ellizeu Sena" userId="792df65c-95a3-428b-b315-5857ccabc50f" providerId="ADAL" clId="{F5F09DA5-CC2D-4141-8606-7FB5A598BE27}" dt="2024-11-08T12:34:08.793" v="12966" actId="20577"/>
        <pc:sldMkLst>
          <pc:docMk/>
          <pc:sldMk cId="1571013912" sldId="372"/>
        </pc:sldMkLst>
        <pc:spChg chg="mod">
          <ac:chgData name="Ellizeu Sena" userId="792df65c-95a3-428b-b315-5857ccabc50f" providerId="ADAL" clId="{F5F09DA5-CC2D-4141-8606-7FB5A598BE27}" dt="2024-11-08T12:34:08.793" v="12966" actId="20577"/>
          <ac:spMkLst>
            <pc:docMk/>
            <pc:sldMk cId="1571013912" sldId="372"/>
            <ac:spMk id="3" creationId="{FD732192-2401-825B-CF29-C31BD7001E17}"/>
          </ac:spMkLst>
        </pc:spChg>
      </pc:sldChg>
      <pc:sldMasterChg chg="modSldLayout">
        <pc:chgData name="Ellizeu Sena" userId="792df65c-95a3-428b-b315-5857ccabc50f" providerId="ADAL" clId="{F5F09DA5-CC2D-4141-8606-7FB5A598BE27}" dt="2024-11-05T03:27:49.514" v="653" actId="20577"/>
        <pc:sldMasterMkLst>
          <pc:docMk/>
          <pc:sldMasterMk cId="1348466948" sldId="2147483648"/>
        </pc:sldMasterMkLst>
        <pc:sldLayoutChg chg="addSp delSp modSp mod">
          <pc:chgData name="Ellizeu Sena" userId="792df65c-95a3-428b-b315-5857ccabc50f" providerId="ADAL" clId="{F5F09DA5-CC2D-4141-8606-7FB5A598BE27}" dt="2024-11-05T03:27:42.297" v="651" actId="20577"/>
          <pc:sldLayoutMkLst>
            <pc:docMk/>
            <pc:sldMasterMk cId="1348466948" sldId="2147483648"/>
            <pc:sldLayoutMk cId="2778404268" sldId="2147483650"/>
          </pc:sldLayoutMkLst>
          <pc:spChg chg="del">
            <ac:chgData name="Ellizeu Sena" userId="792df65c-95a3-428b-b315-5857ccabc50f" providerId="ADAL" clId="{F5F09DA5-CC2D-4141-8606-7FB5A598BE27}" dt="2024-11-05T02:28:47.791" v="135"/>
            <ac:spMkLst>
              <pc:docMk/>
              <pc:sldMasterMk cId="1348466948" sldId="2147483648"/>
              <pc:sldLayoutMk cId="2778404268" sldId="2147483650"/>
              <ac:spMk id="4" creationId="{00000000-0000-0000-0000-000000000000}"/>
            </ac:spMkLst>
          </pc:spChg>
          <pc:spChg chg="del">
            <ac:chgData name="Ellizeu Sena" userId="792df65c-95a3-428b-b315-5857ccabc50f" providerId="ADAL" clId="{F5F09DA5-CC2D-4141-8606-7FB5A598BE27}" dt="2024-11-05T02:28:47.791" v="135"/>
            <ac:spMkLst>
              <pc:docMk/>
              <pc:sldMasterMk cId="1348466948" sldId="2147483648"/>
              <pc:sldLayoutMk cId="2778404268" sldId="2147483650"/>
              <ac:spMk id="5" creationId="{00000000-0000-0000-0000-000000000000}"/>
            </ac:spMkLst>
          </pc:spChg>
          <pc:spChg chg="del">
            <ac:chgData name="Ellizeu Sena" userId="792df65c-95a3-428b-b315-5857ccabc50f" providerId="ADAL" clId="{F5F09DA5-CC2D-4141-8606-7FB5A598BE27}" dt="2024-11-05T02:28:47.791" v="135"/>
            <ac:spMkLst>
              <pc:docMk/>
              <pc:sldMasterMk cId="1348466948" sldId="2147483648"/>
              <pc:sldLayoutMk cId="2778404268" sldId="2147483650"/>
              <ac:spMk id="6" creationId="{00000000-0000-0000-0000-000000000000}"/>
            </ac:spMkLst>
          </pc:spChg>
          <pc:spChg chg="add mod">
            <ac:chgData name="Ellizeu Sena" userId="792df65c-95a3-428b-b315-5857ccabc50f" providerId="ADAL" clId="{F5F09DA5-CC2D-4141-8606-7FB5A598BE27}" dt="2024-11-05T02:28:48.591" v="136"/>
            <ac:spMkLst>
              <pc:docMk/>
              <pc:sldMasterMk cId="1348466948" sldId="2147483648"/>
              <pc:sldLayoutMk cId="2778404268" sldId="2147483650"/>
              <ac:spMk id="7" creationId="{BDC7A05F-0570-5FAF-35C0-F4D89B251026}"/>
            </ac:spMkLst>
          </pc:spChg>
          <pc:spChg chg="add mod">
            <ac:chgData name="Ellizeu Sena" userId="792df65c-95a3-428b-b315-5857ccabc50f" providerId="ADAL" clId="{F5F09DA5-CC2D-4141-8606-7FB5A598BE27}" dt="2024-11-05T02:28:48.591" v="136"/>
            <ac:spMkLst>
              <pc:docMk/>
              <pc:sldMasterMk cId="1348466948" sldId="2147483648"/>
              <pc:sldLayoutMk cId="2778404268" sldId="2147483650"/>
              <ac:spMk id="9" creationId="{1E118847-F63E-A49F-202A-C023C35580E7}"/>
            </ac:spMkLst>
          </pc:spChg>
          <pc:spChg chg="add mod">
            <ac:chgData name="Ellizeu Sena" userId="792df65c-95a3-428b-b315-5857ccabc50f" providerId="ADAL" clId="{F5F09DA5-CC2D-4141-8606-7FB5A598BE27}" dt="2024-11-05T03:27:42.297" v="651" actId="20577"/>
            <ac:spMkLst>
              <pc:docMk/>
              <pc:sldMasterMk cId="1348466948" sldId="2147483648"/>
              <pc:sldLayoutMk cId="2778404268" sldId="2147483650"/>
              <ac:spMk id="10" creationId="{2F8F4E88-D857-12F4-4DE7-2D7C165EF210}"/>
            </ac:spMkLst>
          </pc:spChg>
          <pc:picChg chg="mod">
            <ac:chgData name="Ellizeu Sena" userId="792df65c-95a3-428b-b315-5857ccabc50f" providerId="ADAL" clId="{F5F09DA5-CC2D-4141-8606-7FB5A598BE27}" dt="2024-11-05T02:27:40.361" v="134" actId="1076"/>
            <ac:picMkLst>
              <pc:docMk/>
              <pc:sldMasterMk cId="1348466948" sldId="2147483648"/>
              <pc:sldLayoutMk cId="2778404268" sldId="2147483650"/>
              <ac:picMk id="8" creationId="{00000000-0000-0000-0000-000000000000}"/>
            </ac:picMkLst>
          </pc:picChg>
        </pc:sldLayoutChg>
        <pc:sldLayoutChg chg="modSp mod">
          <pc:chgData name="Ellizeu Sena" userId="792df65c-95a3-428b-b315-5857ccabc50f" providerId="ADAL" clId="{F5F09DA5-CC2D-4141-8606-7FB5A598BE27}" dt="2024-11-05T03:27:49.514" v="653" actId="20577"/>
          <pc:sldLayoutMkLst>
            <pc:docMk/>
            <pc:sldMasterMk cId="1348466948" sldId="2147483648"/>
            <pc:sldLayoutMk cId="3230754449" sldId="2147483653"/>
          </pc:sldLayoutMkLst>
          <pc:spChg chg="mod">
            <ac:chgData name="Ellizeu Sena" userId="792df65c-95a3-428b-b315-5857ccabc50f" providerId="ADAL" clId="{F5F09DA5-CC2D-4141-8606-7FB5A598BE27}" dt="2024-11-05T03:27:49.514" v="653" actId="20577"/>
            <ac:spMkLst>
              <pc:docMk/>
              <pc:sldMasterMk cId="1348466948" sldId="2147483648"/>
              <pc:sldLayoutMk cId="3230754449" sldId="2147483653"/>
              <ac:spMk id="9" creationId="{00000000-0000-0000-0000-000000000000}"/>
            </ac:spMkLst>
          </pc:spChg>
        </pc:sldLayoutChg>
        <pc:sldLayoutChg chg="addSp modSp">
          <pc:chgData name="Ellizeu Sena" userId="792df65c-95a3-428b-b315-5857ccabc50f" providerId="ADAL" clId="{F5F09DA5-CC2D-4141-8606-7FB5A598BE27}" dt="2024-11-05T02:36:13.816" v="155"/>
          <pc:sldLayoutMkLst>
            <pc:docMk/>
            <pc:sldMasterMk cId="1348466948" sldId="2147483648"/>
            <pc:sldLayoutMk cId="2153182636" sldId="2147483656"/>
          </pc:sldLayoutMkLst>
          <pc:spChg chg="add mod">
            <ac:chgData name="Ellizeu Sena" userId="792df65c-95a3-428b-b315-5857ccabc50f" providerId="ADAL" clId="{F5F09DA5-CC2D-4141-8606-7FB5A598BE27}" dt="2024-11-05T02:36:13.816" v="155"/>
            <ac:spMkLst>
              <pc:docMk/>
              <pc:sldMasterMk cId="1348466948" sldId="2147483648"/>
              <pc:sldLayoutMk cId="2153182636" sldId="2147483656"/>
              <ac:spMk id="3" creationId="{A9316C0F-1FB9-78E3-0717-FC645874A95B}"/>
            </ac:spMkLst>
          </pc:spChg>
          <pc:spChg chg="add mod">
            <ac:chgData name="Ellizeu Sena" userId="792df65c-95a3-428b-b315-5857ccabc50f" providerId="ADAL" clId="{F5F09DA5-CC2D-4141-8606-7FB5A598BE27}" dt="2024-11-05T02:36:13.816" v="155"/>
            <ac:spMkLst>
              <pc:docMk/>
              <pc:sldMasterMk cId="1348466948" sldId="2147483648"/>
              <pc:sldLayoutMk cId="2153182636" sldId="2147483656"/>
              <ac:spMk id="4" creationId="{539B831C-6225-4DB1-3556-5EEEAC570E33}"/>
            </ac:spMkLst>
          </pc:spChg>
          <pc:spChg chg="add mod">
            <ac:chgData name="Ellizeu Sena" userId="792df65c-95a3-428b-b315-5857ccabc50f" providerId="ADAL" clId="{F5F09DA5-CC2D-4141-8606-7FB5A598BE27}" dt="2024-11-05T02:36:13.816" v="155"/>
            <ac:spMkLst>
              <pc:docMk/>
              <pc:sldMasterMk cId="1348466948" sldId="2147483648"/>
              <pc:sldLayoutMk cId="2153182636" sldId="2147483656"/>
              <ac:spMk id="5" creationId="{9AD12312-FD82-51AD-0B24-694F4778431A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5BF72AD-0A13-C116-7034-00D1CB3945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54AEB67-BF2F-3737-ED9B-06EB574416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65B1E-F8E8-4BC0-9F38-FA99C2DD3D0E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EEE8DE-C2F6-7AEF-BDF7-CD6C21C174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BD14D3-9253-9227-EFA8-B3C6EB70F0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9C594-EFC8-4392-A34C-76BDE593D9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130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B3B58-2ACA-4218-92F8-C5F89BA66266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67D3C-5A75-4C23-B91C-C9EA0DE648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5134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+mj-lt"/>
              <a:buAutoNum type="arabicPeriod"/>
            </a:pPr>
            <a:r>
              <a:rPr lang="pt-BR" dirty="0"/>
              <a:t>Introdução: Motivação, delimitação e objetivos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O Biodiesel: Visão geral sobre o biodiesel no brasil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Redes Neurais Artificiais: Fundamentação teórica sobre redes neurais e suas arquiteturas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Previsão de Séries Temporais: Fundamentação teórica sobre séries temporais e métodos de previsão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Descrição do Método: Descrição do método usado no trabalho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Resultados: Resultados de previsão dos modelos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Conclusões e Trabalhos Futuros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664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316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Subséries com atrasos temporais</a:t>
            </a:r>
          </a:p>
        </p:txBody>
      </p:sp>
    </p:spTree>
    <p:extLst>
      <p:ext uri="{BB962C8B-B14F-4D97-AF65-F5344CB8AC3E}">
        <p14:creationId xmlns:p14="http://schemas.microsoft.com/office/powerpoint/2010/main" val="298594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Erro percentual: Fácil interpretação para </a:t>
            </a:r>
            <a:r>
              <a:rPr lang="pt-BR" dirty="0" err="1"/>
              <a:t>qq</a:t>
            </a:r>
            <a:r>
              <a:rPr lang="pt-BR" dirty="0"/>
              <a:t> conjunto de dados</a:t>
            </a:r>
          </a:p>
          <a:p>
            <a:r>
              <a:rPr lang="pt-BR" dirty="0"/>
              <a:t>Problema: Por causa do fator da divisão, dados próximos de 0 tem erros altos</a:t>
            </a:r>
          </a:p>
        </p:txBody>
      </p:sp>
    </p:spTree>
    <p:extLst>
      <p:ext uri="{BB962C8B-B14F-4D97-AF65-F5344CB8AC3E}">
        <p14:creationId xmlns:p14="http://schemas.microsoft.com/office/powerpoint/2010/main" val="1087676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Penaliza erros de dimensão maior</a:t>
            </a:r>
          </a:p>
          <a:p>
            <a:r>
              <a:rPr lang="pt-BR" dirty="0"/>
              <a:t>Usado no treinamento para aumentar a velocidade de convergências</a:t>
            </a:r>
          </a:p>
        </p:txBody>
      </p:sp>
    </p:spTree>
    <p:extLst>
      <p:ext uri="{BB962C8B-B14F-4D97-AF65-F5344CB8AC3E}">
        <p14:creationId xmlns:p14="http://schemas.microsoft.com/office/powerpoint/2010/main" val="1942643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Mesmas propriedades do MSE mas com dimensão física igual ao do dado</a:t>
            </a:r>
          </a:p>
          <a:p>
            <a:r>
              <a:rPr lang="pt-BR" dirty="0"/>
              <a:t>Melhor interpretação</a:t>
            </a:r>
          </a:p>
        </p:txBody>
      </p:sp>
    </p:spTree>
    <p:extLst>
      <p:ext uri="{BB962C8B-B14F-4D97-AF65-F5344CB8AC3E}">
        <p14:creationId xmlns:p14="http://schemas.microsoft.com/office/powerpoint/2010/main" val="1584667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Erro com mesma dimensão do dado</a:t>
            </a:r>
          </a:p>
        </p:txBody>
      </p:sp>
    </p:spTree>
    <p:extLst>
      <p:ext uri="{BB962C8B-B14F-4D97-AF65-F5344CB8AC3E}">
        <p14:creationId xmlns:p14="http://schemas.microsoft.com/office/powerpoint/2010/main" val="4099645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Análise do resíduo de variância</a:t>
            </a:r>
          </a:p>
          <a:p>
            <a:r>
              <a:rPr lang="pt-BR" dirty="0"/>
              <a:t>X(t) – X\(t) Desvios a partir da média</a:t>
            </a:r>
          </a:p>
        </p:txBody>
      </p:sp>
    </p:spTree>
    <p:extLst>
      <p:ext uri="{BB962C8B-B14F-4D97-AF65-F5344CB8AC3E}">
        <p14:creationId xmlns:p14="http://schemas.microsoft.com/office/powerpoint/2010/main" val="1097703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Julho 2023</a:t>
            </a:r>
          </a:p>
        </p:txBody>
      </p:sp>
    </p:spTree>
    <p:extLst>
      <p:ext uri="{BB962C8B-B14F-4D97-AF65-F5344CB8AC3E}">
        <p14:creationId xmlns:p14="http://schemas.microsoft.com/office/powerpoint/2010/main" val="1016966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pt-BR" dirty="0"/>
              <a:t>Sazonalidade e Ciclos: caso existam determinam o tamanho da janela de entrada</a:t>
            </a:r>
          </a:p>
        </p:txBody>
      </p:sp>
    </p:spTree>
    <p:extLst>
      <p:ext uri="{BB962C8B-B14F-4D97-AF65-F5344CB8AC3E}">
        <p14:creationId xmlns:p14="http://schemas.microsoft.com/office/powerpoint/2010/main" val="852643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Coeficiente de Hurst foi maior que 0,5</a:t>
            </a:r>
          </a:p>
        </p:txBody>
      </p:sp>
    </p:spTree>
    <p:extLst>
      <p:ext uri="{BB962C8B-B14F-4D97-AF65-F5344CB8AC3E}">
        <p14:creationId xmlns:p14="http://schemas.microsoft.com/office/powerpoint/2010/main" val="178639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Divisão em 3 camadas</a:t>
            </a:r>
          </a:p>
        </p:txBody>
      </p:sp>
    </p:spTree>
    <p:extLst>
      <p:ext uri="{BB962C8B-B14F-4D97-AF65-F5344CB8AC3E}">
        <p14:creationId xmlns:p14="http://schemas.microsoft.com/office/powerpoint/2010/main" val="3125748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Apontar para o gráfico</a:t>
            </a:r>
          </a:p>
        </p:txBody>
      </p:sp>
    </p:spTree>
    <p:extLst>
      <p:ext uri="{BB962C8B-B14F-4D97-AF65-F5344CB8AC3E}">
        <p14:creationId xmlns:p14="http://schemas.microsoft.com/office/powerpoint/2010/main" val="2569181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Frequencia</a:t>
            </a:r>
            <a:r>
              <a:rPr lang="pt-BR" dirty="0"/>
              <a:t> dominante em torno de 0, falar que a escala é pequena</a:t>
            </a:r>
          </a:p>
        </p:txBody>
      </p:sp>
    </p:spTree>
    <p:extLst>
      <p:ext uri="{BB962C8B-B14F-4D97-AF65-F5344CB8AC3E}">
        <p14:creationId xmlns:p14="http://schemas.microsoft.com/office/powerpoint/2010/main" val="752498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Uso de covariáveis, caso existam</a:t>
            </a:r>
          </a:p>
          <a:p>
            <a:r>
              <a:rPr lang="pt-BR" dirty="0"/>
              <a:t>Extração de características, se necessário</a:t>
            </a:r>
          </a:p>
        </p:txBody>
      </p:sp>
    </p:spTree>
    <p:extLst>
      <p:ext uri="{BB962C8B-B14F-4D97-AF65-F5344CB8AC3E}">
        <p14:creationId xmlns:p14="http://schemas.microsoft.com/office/powerpoint/2010/main" val="1365016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93B3D-32D0-CEC5-727D-E4754077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AE9F7B-6667-60BB-3029-F3EE440D3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4A68952-49D6-7001-8AC0-5F0682A3D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3638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0A0AA-928C-D322-A39F-FF497CC43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F0F91CA-3DC3-78AF-6EE6-CE11F3D87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A8AFF03-4BE6-0B7C-D98D-74FD5F350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Uso de covariáveis, em um experimento</a:t>
            </a:r>
          </a:p>
          <a:p>
            <a:r>
              <a:rPr lang="pt-BR" dirty="0"/>
              <a:t>Janela de </a:t>
            </a:r>
            <a:r>
              <a:rPr lang="pt-BR" dirty="0" err="1"/>
              <a:t>Takens</a:t>
            </a:r>
            <a:r>
              <a:rPr lang="pt-BR" dirty="0"/>
              <a:t> ou janela deslizante</a:t>
            </a:r>
          </a:p>
        </p:txBody>
      </p:sp>
    </p:spTree>
    <p:extLst>
      <p:ext uri="{BB962C8B-B14F-4D97-AF65-F5344CB8AC3E}">
        <p14:creationId xmlns:p14="http://schemas.microsoft.com/office/powerpoint/2010/main" val="405195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F5211-17D5-B169-0D67-113440FB8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293323C-260E-D4EC-643A-22A4C32115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BF476C8-016A-166F-4522-4516500A5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Uso de covariáveis, em um experimento</a:t>
            </a:r>
          </a:p>
          <a:p>
            <a:r>
              <a:rPr lang="pt-BR" dirty="0"/>
              <a:t>Janela de </a:t>
            </a:r>
            <a:r>
              <a:rPr lang="pt-BR" dirty="0" err="1"/>
              <a:t>takens</a:t>
            </a:r>
            <a:r>
              <a:rPr lang="pt-BR" dirty="0"/>
              <a:t> ou janela deslizante</a:t>
            </a:r>
          </a:p>
        </p:txBody>
      </p:sp>
    </p:spTree>
    <p:extLst>
      <p:ext uri="{BB962C8B-B14F-4D97-AF65-F5344CB8AC3E}">
        <p14:creationId xmlns:p14="http://schemas.microsoft.com/office/powerpoint/2010/main" val="2362199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6DA2-D393-5BDD-2549-4EF86032E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1388318-B0B9-95BA-C748-C5F532F73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D598D1-B4A4-0155-E23D-723F4FE17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4450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863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Nlinear</a:t>
            </a:r>
            <a:r>
              <a:rPr lang="pt-BR" dirty="0"/>
              <a:t> melhor em todos, menos no U de </a:t>
            </a:r>
            <a:r>
              <a:rPr lang="pt-BR" dirty="0" err="1"/>
              <a:t>theil</a:t>
            </a:r>
            <a:endParaRPr lang="pt-BR" dirty="0"/>
          </a:p>
          <a:p>
            <a:r>
              <a:rPr lang="pt-BR" dirty="0" err="1"/>
              <a:t>Nlinear</a:t>
            </a:r>
            <a:r>
              <a:rPr lang="pt-BR" dirty="0"/>
              <a:t> </a:t>
            </a:r>
            <a:r>
              <a:rPr lang="pt-BR" dirty="0" err="1"/>
              <a:t>detrend</a:t>
            </a:r>
            <a:r>
              <a:rPr lang="pt-BR" dirty="0"/>
              <a:t> melhor no u de </a:t>
            </a:r>
            <a:r>
              <a:rPr lang="pt-BR" dirty="0" err="1"/>
              <a:t>theil</a:t>
            </a:r>
            <a:r>
              <a:rPr lang="pt-BR" dirty="0"/>
              <a:t> mais inconsistente no u2</a:t>
            </a:r>
          </a:p>
          <a:p>
            <a:r>
              <a:rPr lang="pt-BR" dirty="0"/>
              <a:t>Perda de consistência com a normalização</a:t>
            </a:r>
          </a:p>
          <a:p>
            <a:r>
              <a:rPr lang="pt-BR" dirty="0" err="1"/>
              <a:t>Nlinear</a:t>
            </a:r>
            <a:r>
              <a:rPr lang="pt-BR" dirty="0"/>
              <a:t> normalizado melhor no limite</a:t>
            </a:r>
          </a:p>
        </p:txBody>
      </p:sp>
    </p:spTree>
    <p:extLst>
      <p:ext uri="{BB962C8B-B14F-4D97-AF65-F5344CB8AC3E}">
        <p14:creationId xmlns:p14="http://schemas.microsoft.com/office/powerpoint/2010/main" val="3102550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geral os modelos foram consistentes</a:t>
            </a:r>
          </a:p>
          <a:p>
            <a:r>
              <a:rPr lang="pt-BR" dirty="0"/>
              <a:t>MLP foi o melhor modelo, perdendo apenas no u de </a:t>
            </a:r>
            <a:r>
              <a:rPr lang="pt-BR" dirty="0" err="1"/>
              <a:t>theil</a:t>
            </a:r>
            <a:r>
              <a:rPr lang="pt-BR" dirty="0"/>
              <a:t>, obteve </a:t>
            </a:r>
            <a:r>
              <a:rPr lang="pt-BR" dirty="0" err="1"/>
              <a:t>mape</a:t>
            </a:r>
            <a:r>
              <a:rPr lang="pt-BR" dirty="0"/>
              <a:t> pequeno </a:t>
            </a:r>
            <a:r>
              <a:rPr lang="pt-BR" dirty="0" err="1"/>
              <a:t>tbm</a:t>
            </a:r>
            <a:endParaRPr lang="pt-BR" dirty="0"/>
          </a:p>
          <a:p>
            <a:r>
              <a:rPr lang="pt-BR" dirty="0" err="1"/>
              <a:t>Nlinear</a:t>
            </a:r>
            <a:r>
              <a:rPr lang="pt-BR" dirty="0"/>
              <a:t> foi o 2 melhor</a:t>
            </a:r>
          </a:p>
          <a:p>
            <a:r>
              <a:rPr lang="pt-BR" dirty="0"/>
              <a:t>Modelos profundos e morfológicos foram piores que o </a:t>
            </a:r>
            <a:r>
              <a:rPr lang="pt-BR" dirty="0" err="1"/>
              <a:t>ingenuo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991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neurônio da rede</a:t>
            </a:r>
          </a:p>
        </p:txBody>
      </p:sp>
    </p:spTree>
    <p:extLst>
      <p:ext uri="{BB962C8B-B14F-4D97-AF65-F5344CB8AC3E}">
        <p14:creationId xmlns:p14="http://schemas.microsoft.com/office/powerpoint/2010/main" val="728732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DARNN foi o melhor</a:t>
            </a:r>
          </a:p>
          <a:p>
            <a:r>
              <a:rPr lang="pt-BR" dirty="0"/>
              <a:t>Mas todos foram piores que o ingênuo</a:t>
            </a:r>
          </a:p>
          <a:p>
            <a:r>
              <a:rPr lang="pt-BR" dirty="0"/>
              <a:t>Modelos foram inconsistente</a:t>
            </a:r>
          </a:p>
          <a:p>
            <a:r>
              <a:rPr lang="pt-BR" dirty="0"/>
              <a:t>IMP </a:t>
            </a:r>
            <a:r>
              <a:rPr lang="pt-BR" dirty="0" err="1"/>
              <a:t>detrend</a:t>
            </a:r>
            <a:r>
              <a:rPr lang="pt-BR" dirty="0"/>
              <a:t> no limite conseguiu bons resultados</a:t>
            </a:r>
          </a:p>
        </p:txBody>
      </p:sp>
    </p:spTree>
    <p:extLst>
      <p:ext uri="{BB962C8B-B14F-4D97-AF65-F5344CB8AC3E}">
        <p14:creationId xmlns:p14="http://schemas.microsoft.com/office/powerpoint/2010/main" val="2420901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NARX e </a:t>
            </a:r>
            <a:r>
              <a:rPr lang="pt-BR" dirty="0" err="1"/>
              <a:t>Nlinear</a:t>
            </a:r>
            <a:r>
              <a:rPr lang="pt-BR" dirty="0"/>
              <a:t> foram os melhores</a:t>
            </a:r>
          </a:p>
          <a:p>
            <a:r>
              <a:rPr lang="pt-BR" dirty="0"/>
              <a:t>Resultados consistentes</a:t>
            </a:r>
          </a:p>
        </p:txBody>
      </p:sp>
    </p:spTree>
    <p:extLst>
      <p:ext uri="{BB962C8B-B14F-4D97-AF65-F5344CB8AC3E}">
        <p14:creationId xmlns:p14="http://schemas.microsoft.com/office/powerpoint/2010/main" val="4150188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Nlinear</a:t>
            </a:r>
            <a:r>
              <a:rPr lang="pt-BR" dirty="0"/>
              <a:t> ganha em todos</a:t>
            </a:r>
          </a:p>
          <a:p>
            <a:r>
              <a:rPr lang="pt-BR" dirty="0"/>
              <a:t>DARNN </a:t>
            </a:r>
            <a:r>
              <a:rPr lang="pt-BR" dirty="0" err="1"/>
              <a:t>tbm</a:t>
            </a:r>
            <a:r>
              <a:rPr lang="pt-BR" dirty="0"/>
              <a:t> foi boa, mas teve U2 ruim</a:t>
            </a:r>
          </a:p>
          <a:p>
            <a:r>
              <a:rPr lang="pt-BR" dirty="0"/>
              <a:t>IMP foi o pior</a:t>
            </a:r>
          </a:p>
        </p:txBody>
      </p:sp>
    </p:spTree>
    <p:extLst>
      <p:ext uri="{BB962C8B-B14F-4D97-AF65-F5344CB8AC3E}">
        <p14:creationId xmlns:p14="http://schemas.microsoft.com/office/powerpoint/2010/main" val="33786059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MLP </a:t>
            </a:r>
            <a:r>
              <a:rPr lang="pt-BR" dirty="0" err="1"/>
              <a:t>detrend</a:t>
            </a:r>
            <a:r>
              <a:rPr lang="pt-BR" dirty="0"/>
              <a:t> foi o melhor</a:t>
            </a:r>
          </a:p>
          <a:p>
            <a:r>
              <a:rPr lang="pt-BR" dirty="0"/>
              <a:t>NARX </a:t>
            </a:r>
            <a:r>
              <a:rPr lang="pt-BR" dirty="0" err="1"/>
              <a:t>tbm</a:t>
            </a:r>
            <a:r>
              <a:rPr lang="pt-BR" dirty="0"/>
              <a:t> foi boa</a:t>
            </a:r>
          </a:p>
          <a:p>
            <a:r>
              <a:rPr lang="pt-BR" dirty="0"/>
              <a:t>IDLN só foi bom no U2</a:t>
            </a:r>
          </a:p>
        </p:txBody>
      </p:sp>
    </p:spTree>
    <p:extLst>
      <p:ext uri="{BB962C8B-B14F-4D97-AF65-F5344CB8AC3E}">
        <p14:creationId xmlns:p14="http://schemas.microsoft.com/office/powerpoint/2010/main" val="2344958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Novamente </a:t>
            </a:r>
            <a:r>
              <a:rPr lang="pt-BR" dirty="0" err="1"/>
              <a:t>Nlinear</a:t>
            </a:r>
            <a:r>
              <a:rPr lang="pt-BR" dirty="0"/>
              <a:t> ganha em </a:t>
            </a:r>
            <a:r>
              <a:rPr lang="pt-BR" dirty="0" err="1"/>
              <a:t>tidis</a:t>
            </a:r>
            <a:endParaRPr lang="pt-BR" dirty="0"/>
          </a:p>
          <a:p>
            <a:r>
              <a:rPr lang="pt-BR" dirty="0"/>
              <a:t>NARX piora em relação a janela deslizante</a:t>
            </a:r>
          </a:p>
          <a:p>
            <a:r>
              <a:rPr lang="pt-BR" dirty="0"/>
              <a:t>IMP foi o pior</a:t>
            </a:r>
          </a:p>
        </p:txBody>
      </p:sp>
    </p:spTree>
    <p:extLst>
      <p:ext uri="{BB962C8B-B14F-4D97-AF65-F5344CB8AC3E}">
        <p14:creationId xmlns:p14="http://schemas.microsoft.com/office/powerpoint/2010/main" val="3176282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MLP ganha em tudo</a:t>
            </a:r>
          </a:p>
          <a:p>
            <a:r>
              <a:rPr lang="pt-BR" dirty="0"/>
              <a:t>IDLN foi o melhor U2</a:t>
            </a:r>
          </a:p>
          <a:p>
            <a:r>
              <a:rPr lang="pt-BR" dirty="0"/>
              <a:t>NARX melhora com um conjunto de dados maior</a:t>
            </a:r>
          </a:p>
        </p:txBody>
      </p:sp>
    </p:spTree>
    <p:extLst>
      <p:ext uri="{BB962C8B-B14F-4D97-AF65-F5344CB8AC3E}">
        <p14:creationId xmlns:p14="http://schemas.microsoft.com/office/powerpoint/2010/main" val="1623276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Acrescentar em trabalhos futuros com o grão de soja</a:t>
            </a:r>
          </a:p>
        </p:txBody>
      </p:sp>
    </p:spTree>
    <p:extLst>
      <p:ext uri="{BB962C8B-B14F-4D97-AF65-F5344CB8AC3E}">
        <p14:creationId xmlns:p14="http://schemas.microsoft.com/office/powerpoint/2010/main" val="1886937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426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A2D3-71EE-2DD9-275B-E77F0233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0C7E4C8-31C5-E6FE-8F3F-D314EFD3C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CFFFC04-4A92-3CFF-1200-002CA32E4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34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Back-</a:t>
            </a:r>
            <a:r>
              <a:rPr lang="pt-BR" dirty="0" err="1"/>
              <a:t>propagation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002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Sigmoide</a:t>
            </a:r>
            <a:r>
              <a:rPr lang="pt-BR" dirty="0"/>
              <a:t>: Mapeia valores para o intervalo (0, 1), suavizando entradas e é útil para probabilidades, mas pode sofrer com gradientes pequenos em valores extremos.</a:t>
            </a:r>
          </a:p>
          <a:p>
            <a:r>
              <a:rPr lang="pt-BR" b="1" dirty="0" err="1"/>
              <a:t>ReLU</a:t>
            </a:r>
            <a:r>
              <a:rPr lang="pt-BR" dirty="0"/>
              <a:t>: Retorna zero para entradas negativas e valor original para positivas, acelerando o treinamento, porém pode "morrer" com gradientes zero.</a:t>
            </a:r>
          </a:p>
          <a:p>
            <a:r>
              <a:rPr lang="pt-BR" b="1" dirty="0" err="1"/>
              <a:t>Tanh</a:t>
            </a:r>
            <a:r>
              <a:rPr lang="pt-BR" dirty="0"/>
              <a:t>: Mapeia para o intervalo (-1, 1), centrado em zero, com gradientes suaves, mas também pode ter gradientes pequenos nos extremos.</a:t>
            </a:r>
          </a:p>
          <a:p>
            <a:r>
              <a:rPr lang="pt-BR" b="1" dirty="0" err="1"/>
              <a:t>Softmax</a:t>
            </a:r>
            <a:r>
              <a:rPr lang="pt-BR" dirty="0"/>
              <a:t>: Converte um vetor de valores em probabilidades que somam 1, útil para classificação </a:t>
            </a:r>
            <a:r>
              <a:rPr lang="pt-BR" dirty="0" err="1"/>
              <a:t>multiclasses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59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NARX</a:t>
            </a:r>
            <a:r>
              <a:rPr lang="pt-BR" dirty="0"/>
              <a:t>: Modelo que utiliza dados passados da variável de interesse e de variáveis exógenas para capturar padrões não-lineares e prever valores futuros.</a:t>
            </a:r>
          </a:p>
          <a:p>
            <a:r>
              <a:rPr lang="pt-BR" b="1" dirty="0"/>
              <a:t>RNN</a:t>
            </a:r>
            <a:r>
              <a:rPr lang="pt-BR" dirty="0"/>
              <a:t>: Rede que possui conexões recorrentes, permitindo o aprendizado de sequências ao reter informações de etapas anteriores para previsões atuais.</a:t>
            </a:r>
          </a:p>
          <a:p>
            <a:r>
              <a:rPr lang="pt-BR" b="1" dirty="0"/>
              <a:t>MLP</a:t>
            </a:r>
            <a:r>
              <a:rPr lang="pt-BR" dirty="0"/>
              <a:t>: Rede de camadas totalmente conectadas com múltiplas camadas ocultas, adequada para classificação e regressão em dados tabulares.</a:t>
            </a:r>
          </a:p>
          <a:p>
            <a:r>
              <a:rPr lang="pt-BR" dirty="0"/>
              <a:t>Embora funcione para séries temporais, exige pré-processamento (como </a:t>
            </a:r>
            <a:r>
              <a:rPr lang="pt-BR" dirty="0" err="1"/>
              <a:t>janelamento</a:t>
            </a:r>
            <a:r>
              <a:rPr lang="pt-BR" dirty="0"/>
              <a:t>) para criar </a:t>
            </a:r>
            <a:r>
              <a:rPr lang="pt-BR" dirty="0" err="1"/>
              <a:t>lags</a:t>
            </a:r>
            <a:r>
              <a:rPr lang="pt-BR" dirty="0"/>
              <a:t>, mas não mantém memória como as </a:t>
            </a:r>
            <a:r>
              <a:rPr lang="pt-BR" dirty="0" err="1"/>
              <a:t>RNNs</a:t>
            </a:r>
            <a:r>
              <a:rPr lang="pt-BR" dirty="0"/>
              <a:t>. Por isso, funciona melhor em séries estacionárias ou com padrões simples.</a:t>
            </a:r>
          </a:p>
          <a:p>
            <a:r>
              <a:rPr lang="pt-BR" b="1" dirty="0"/>
              <a:t>Redes Morfológicas</a:t>
            </a:r>
            <a:r>
              <a:rPr lang="pt-BR" dirty="0"/>
              <a:t>: Utilizam operações matemáticas morfológicas, como dilatação e erosão, para processamento de formas e estruturas em dados visuais.</a:t>
            </a:r>
          </a:p>
          <a:p>
            <a:r>
              <a:rPr lang="pt-BR" dirty="0"/>
              <a:t>São raramente aplicadas a séries temporais; contudo, podem ser usadas para detectar padrões específicos (ex. picos) em séries temporais com características estruturais, aplicando operações de forma.</a:t>
            </a:r>
          </a:p>
          <a:p>
            <a:r>
              <a:rPr lang="pt-BR" b="1" dirty="0"/>
              <a:t>Redes Profundas</a:t>
            </a:r>
            <a:r>
              <a:rPr lang="pt-BR" dirty="0"/>
              <a:t>: Redes neurais com muitas camadas, que conseguem extrair representações hierárquicas e complexas dos dados, usadas em tarefas avançadas como visão computacional.</a:t>
            </a:r>
          </a:p>
          <a:p>
            <a:r>
              <a:rPr lang="pt-BR" dirty="0"/>
              <a:t>Redes como Transformers e </a:t>
            </a:r>
            <a:r>
              <a:rPr lang="pt-BR" dirty="0" err="1"/>
              <a:t>LSTMs</a:t>
            </a:r>
            <a:r>
              <a:rPr lang="pt-BR" dirty="0"/>
              <a:t> (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RNNs</a:t>
            </a:r>
            <a:r>
              <a:rPr lang="pt-BR" dirty="0"/>
              <a:t>) são ideais para séries complexas, pois capturam dependências de longo alcance e padrões hierárquicos, aplicáveis em dados com forte componente sazonal e tendências não-lineares.</a:t>
            </a:r>
          </a:p>
        </p:txBody>
      </p:sp>
    </p:spTree>
    <p:extLst>
      <p:ext uri="{BB962C8B-B14F-4D97-AF65-F5344CB8AC3E}">
        <p14:creationId xmlns:p14="http://schemas.microsoft.com/office/powerpoint/2010/main" val="38415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1200" b="0" dirty="0"/>
                  <a:t>: tendência (regressão)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1200" b="0" dirty="0"/>
                  <a:t>: ciclos (FFT)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1200" b="0" dirty="0"/>
                  <a:t>: sazonalidade (Autocorrelação)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1200" b="0" dirty="0"/>
                  <a:t>: resíduos (Modelos Neurais e estatísticos)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sz="1200" b="0" i="0">
                    <a:latin typeface="Cambria Math" panose="02040503050406030204" pitchFamily="18" charset="0"/>
                  </a:rPr>
                  <a:t>𝑇_𝑡</a:t>
                </a:r>
                <a:r>
                  <a:rPr lang="pt-BR" sz="1200" b="0" dirty="0"/>
                  <a:t>: tendência (regressão)</a:t>
                </a:r>
              </a:p>
              <a:p>
                <a:r>
                  <a:rPr lang="pt-BR" sz="1200" b="0" i="0">
                    <a:latin typeface="Cambria Math" panose="02040503050406030204" pitchFamily="18" charset="0"/>
                  </a:rPr>
                  <a:t>𝐶_𝑡</a:t>
                </a:r>
                <a:r>
                  <a:rPr lang="pt-BR" sz="1200" b="0" dirty="0"/>
                  <a:t>: ciclos (FFT)</a:t>
                </a:r>
              </a:p>
              <a:p>
                <a:r>
                  <a:rPr lang="pt-BR" sz="1200" b="0" i="0">
                    <a:latin typeface="Cambria Math" panose="02040503050406030204" pitchFamily="18" charset="0"/>
                  </a:rPr>
                  <a:t>𝑆_𝑡</a:t>
                </a:r>
                <a:r>
                  <a:rPr lang="pt-BR" sz="1200" b="0" dirty="0"/>
                  <a:t>: sazonalidade (Autocorrelação)</a:t>
                </a:r>
              </a:p>
              <a:p>
                <a:r>
                  <a:rPr lang="pt-BR" sz="1200" b="0" i="0">
                    <a:latin typeface="Cambria Math" panose="02040503050406030204" pitchFamily="18" charset="0"/>
                  </a:rPr>
                  <a:t>𝑅_𝑡</a:t>
                </a:r>
                <a:r>
                  <a:rPr lang="pt-BR" sz="1200" b="0" dirty="0"/>
                  <a:t>: resíduos (Modelos Neurais e estatísticos)</a:t>
                </a:r>
              </a:p>
              <a:p>
                <a:endParaRPr lang="pt-BR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12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Citar exemplo de escalar diferentes, </a:t>
            </a:r>
            <a:r>
              <a:rPr lang="pt-BR" dirty="0" err="1"/>
              <a:t>Biodisel</a:t>
            </a:r>
            <a:r>
              <a:rPr lang="pt-BR" dirty="0"/>
              <a:t> (R$/L) e Óleo de Soja (US$/Galão)</a:t>
            </a:r>
          </a:p>
        </p:txBody>
      </p:sp>
    </p:spTree>
    <p:extLst>
      <p:ext uri="{BB962C8B-B14F-4D97-AF65-F5344CB8AC3E}">
        <p14:creationId xmlns:p14="http://schemas.microsoft.com/office/powerpoint/2010/main" val="410040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Dividem as séries em subséries</a:t>
            </a:r>
          </a:p>
        </p:txBody>
      </p:sp>
    </p:spTree>
    <p:extLst>
      <p:ext uri="{BB962C8B-B14F-4D97-AF65-F5344CB8AC3E}">
        <p14:creationId xmlns:p14="http://schemas.microsoft.com/office/powerpoint/2010/main" val="251592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5" y="-8164"/>
            <a:ext cx="12262757" cy="69072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838200" y="1028699"/>
            <a:ext cx="10607040" cy="2024063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28255A"/>
                </a:solidFill>
              </a:defRPr>
            </a:lvl1pPr>
          </a:lstStyle>
          <a:p>
            <a:r>
              <a:rPr lang="pt-BR" dirty="0"/>
              <a:t>Clique para adicionar um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EDED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adicionar um subtítulo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31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35579" cy="365125"/>
          </a:xfrm>
        </p:spPr>
        <p:txBody>
          <a:bodyPr/>
          <a:lstStyle/>
          <a:p>
            <a:fld id="{D9A92A5B-2C71-4FD1-B4C6-022BB2E1DAAD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685800" y="318407"/>
            <a:ext cx="4305681" cy="1600200"/>
          </a:xfrm>
        </p:spPr>
        <p:txBody>
          <a:bodyPr anchor="b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1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614307" y="31840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5800" y="1918607"/>
            <a:ext cx="4305681" cy="3731079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133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81328E3-E79E-2E47-B7D9-185EE7F7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39133" cy="2852737"/>
          </a:xfrm>
        </p:spPr>
        <p:txBody>
          <a:bodyPr anchor="b"/>
          <a:lstStyle>
            <a:lvl1pPr>
              <a:defRPr sz="6000">
                <a:solidFill>
                  <a:srgbClr val="EDEDED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3FB72C96-B019-FB44-8274-1995F7F41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53913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6969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" t="476" r="-1"/>
          <a:stretch/>
        </p:blipFill>
        <p:spPr>
          <a:xfrm>
            <a:off x="1" y="0"/>
            <a:ext cx="12190814" cy="68579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 rot="21198752">
            <a:off x="527494" y="1153603"/>
            <a:ext cx="10384525" cy="2852737"/>
          </a:xfrm>
        </p:spPr>
        <p:txBody>
          <a:bodyPr anchor="b"/>
          <a:lstStyle>
            <a:lvl1pPr>
              <a:defRPr sz="6000">
                <a:solidFill>
                  <a:srgbClr val="292759"/>
                </a:solidFill>
              </a:defRPr>
            </a:lvl1pPr>
          </a:lstStyle>
          <a:p>
            <a:r>
              <a:rPr lang="pt-BR" dirty="0"/>
              <a:t>Título aqui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 rot="21215218">
            <a:off x="838520" y="4279293"/>
            <a:ext cx="10413433" cy="15001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69962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"/>
            <a:ext cx="12192000" cy="684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46768"/>
            <a:ext cx="9187543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66954"/>
            <a:ext cx="10515600" cy="4128367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DC7A05F-0570-5FAF-35C0-F4D89B251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E118847-F63E-A49F-202A-C023C355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2F8F4E88-D857-12F4-4DE7-2D7C165E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840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4"/>
            <a:ext cx="12192000" cy="68422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1956" y="365125"/>
            <a:ext cx="9121076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81957" y="1973627"/>
            <a:ext cx="4777074" cy="7630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81956" y="2786288"/>
            <a:ext cx="4777074" cy="3412617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55872" y="1973627"/>
            <a:ext cx="4800600" cy="7630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55872" y="2789237"/>
            <a:ext cx="4800600" cy="3412617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fld id="{D9A92A5B-2C71-4FD1-B4C6-022BB2E1DAA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75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03208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Imagem 2">
            <a:extLst>
              <a:ext uri="{FF2B5EF4-FFF2-40B4-BE49-F238E27FC236}">
                <a16:creationId xmlns:a16="http://schemas.microsoft.com/office/drawing/2014/main" id="{F6AEDDD9-C08A-0C43-922B-064E97EC3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000351"/>
            <a:ext cx="5233416" cy="44248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id="{F6AEDDD9-C08A-0C43-922B-064E97EC3EF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245352" y="2000351"/>
            <a:ext cx="5233416" cy="44248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720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5DE6065-BE69-C249-BBA4-613237959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id="{F6AEDDD9-C08A-0C43-922B-064E97EC3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51540" y="99218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C290DE45-42FF-EB4B-8B70-DAEBDB9D2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45792"/>
            <a:ext cx="3932237" cy="372319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316C0F-1FB9-78E3-0717-FC645874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9B831C-6225-4DB1-3556-5EEEAC57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AD12312-FD82-51AD-0B24-694F4778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18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350520" y="170053"/>
            <a:ext cx="10134600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350520" y="1630553"/>
            <a:ext cx="10515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353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244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1600" y="99536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59244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1094232" y="6356350"/>
            <a:ext cx="2743200" cy="365125"/>
          </a:xfrm>
        </p:spPr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160520" y="6356350"/>
            <a:ext cx="4114800" cy="365125"/>
          </a:xfrm>
        </p:spPr>
        <p:txBody>
          <a:bodyPr/>
          <a:lstStyle/>
          <a:p>
            <a:r>
              <a:rPr lang="pt-BR"/>
              <a:t>Previsão da Série Temporal de Preços do Biodiesel usando Redes Neurais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39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0097"/>
          <a:stretch/>
        </p:blipFill>
        <p:spPr>
          <a:xfrm>
            <a:off x="-65314" y="0"/>
            <a:ext cx="12257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15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7263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08/11/2024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92A5B-2C71-4FD1-B4C6-022BB2E1DA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46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52" r:id="rId5"/>
    <p:sldLayoutId id="2147483656" r:id="rId6"/>
    <p:sldLayoutId id="2147483658" r:id="rId7"/>
    <p:sldLayoutId id="2147483657" r:id="rId8"/>
    <p:sldLayoutId id="2147483655" r:id="rId9"/>
    <p:sldLayoutId id="2147483659" r:id="rId10"/>
    <p:sldLayoutId id="214748365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8255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sv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00.xml"/><Relationship Id="rId3" Type="http://schemas.openxmlformats.org/officeDocument/2006/relationships/slide" Target="slide87.xml"/><Relationship Id="rId7" Type="http://schemas.openxmlformats.org/officeDocument/2006/relationships/slide" Target="slide9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2.xml"/><Relationship Id="rId5" Type="http://schemas.openxmlformats.org/officeDocument/2006/relationships/slide" Target="slide90.xml"/><Relationship Id="rId4" Type="http://schemas.openxmlformats.org/officeDocument/2006/relationships/slide" Target="slide8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0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0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0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0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59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1B19-21E5-4B3A-3D20-3544BA32B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6B941-B6A2-A93F-A307-7F68691D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O Biodiesel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D732192-2401-825B-CF29-C31BD7001E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Vantagens: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 emissão de Óxido de Enxofre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pt-BR" dirty="0"/>
                  <a:t>);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BR" dirty="0"/>
                  <a:t>Baixa emissão de Monóxido de Carbono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𝐶𝑂</m:t>
                    </m:r>
                  </m:oMath>
                </a14:m>
                <a:r>
                  <a:rPr lang="pt-BR" dirty="0"/>
                  <a:t>);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BR" dirty="0"/>
                  <a:t>Ciclo de Carbono Curto;</a:t>
                </a:r>
              </a:p>
              <a:p>
                <a:pPr>
                  <a:lnSpc>
                    <a:spcPct val="100000"/>
                  </a:lnSpc>
                </a:pPr>
                <a:r>
                  <a:rPr lang="pt-BR" dirty="0"/>
                  <a:t>Desvantagens: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BR" dirty="0"/>
                  <a:t>Mais corrosivo do que combustíveis fósseis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BR" dirty="0"/>
                  <a:t>Depende do uso de terras agrícolas;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pt-BR" dirty="0"/>
                  <a:t>Depende do uso de produtos da cesta básica.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D732192-2401-825B-CF29-C31BD7001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506337-0FB3-C225-52BE-AC6EA4F5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A53D9B-EAC0-1D8D-7664-9AA67630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056902-C8A8-A0FE-5D6C-2D8267CC7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15710139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BA941-C070-754E-00B7-844C2793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803"/>
            <a:ext cx="9187543" cy="1325563"/>
          </a:xfrm>
        </p:spPr>
        <p:txBody>
          <a:bodyPr/>
          <a:lstStyle/>
          <a:p>
            <a:r>
              <a:rPr lang="pt-BR" dirty="0"/>
              <a:t>A.7. </a:t>
            </a:r>
            <a:r>
              <a:rPr lang="pt-BR" dirty="0" err="1"/>
              <a:t>NHiTS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BA7384A-21E7-09E1-3103-089E78CC61FE}"/>
              </a:ext>
            </a:extLst>
          </p:cNvPr>
          <p:cNvGrpSpPr/>
          <p:nvPr/>
        </p:nvGrpSpPr>
        <p:grpSpPr>
          <a:xfrm>
            <a:off x="1499018" y="1109549"/>
            <a:ext cx="8651711" cy="5530713"/>
            <a:chOff x="2546153" y="952753"/>
            <a:chExt cx="8651711" cy="5530713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8D28F42-3A79-0C2A-2F70-5491FBF613E3}"/>
                </a:ext>
              </a:extLst>
            </p:cNvPr>
            <p:cNvSpPr/>
            <p:nvPr/>
          </p:nvSpPr>
          <p:spPr>
            <a:xfrm>
              <a:off x="3591888" y="952753"/>
              <a:ext cx="944625" cy="3599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x(n)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600D811-B173-2BC5-B86B-AF085E008894}"/>
                </a:ext>
              </a:extLst>
            </p:cNvPr>
            <p:cNvSpPr/>
            <p:nvPr/>
          </p:nvSpPr>
          <p:spPr>
            <a:xfrm>
              <a:off x="3502550" y="1814402"/>
              <a:ext cx="1132512" cy="487748"/>
            </a:xfrm>
            <a:prstGeom prst="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Pilha 1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FD1078E-2D5E-135A-EBAA-6777DCA755C9}"/>
                </a:ext>
              </a:extLst>
            </p:cNvPr>
            <p:cNvSpPr/>
            <p:nvPr/>
          </p:nvSpPr>
          <p:spPr>
            <a:xfrm>
              <a:off x="2546153" y="1621214"/>
              <a:ext cx="2278095" cy="4212322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just"/>
              <a:endParaRPr lang="pt-BR" dirty="0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57CDCC2-6820-0628-0651-F576F8737FA0}"/>
                </a:ext>
              </a:extLst>
            </p:cNvPr>
            <p:cNvSpPr/>
            <p:nvPr/>
          </p:nvSpPr>
          <p:spPr>
            <a:xfrm>
              <a:off x="3497944" y="3095077"/>
              <a:ext cx="1132512" cy="487748"/>
            </a:xfrm>
            <a:prstGeom prst="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Pilha 2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F703356-0FD4-8C6E-84D0-35D5DC1EB9FE}"/>
                </a:ext>
              </a:extLst>
            </p:cNvPr>
            <p:cNvSpPr/>
            <p:nvPr/>
          </p:nvSpPr>
          <p:spPr>
            <a:xfrm>
              <a:off x="3497944" y="4906683"/>
              <a:ext cx="1132512" cy="487748"/>
            </a:xfrm>
            <a:prstGeom prst="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Pilha P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6E5A986-B5F2-1D10-897D-44313AB78F20}"/>
                </a:ext>
              </a:extLst>
            </p:cNvPr>
            <p:cNvSpPr/>
            <p:nvPr/>
          </p:nvSpPr>
          <p:spPr>
            <a:xfrm>
              <a:off x="3591888" y="6123523"/>
              <a:ext cx="944625" cy="3599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y(n+1)</a:t>
              </a:r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20D854AC-2E6F-C680-E5A0-833FC16B53C3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064201" y="1312696"/>
              <a:ext cx="4605" cy="5017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7AF53F95-3632-6B2E-3E76-0B0016A79D6D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flipH="1">
              <a:off x="4064200" y="2302150"/>
              <a:ext cx="4606" cy="7929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FFF3919-3745-3158-4843-55F3A79A698B}"/>
                </a:ext>
              </a:extLst>
            </p:cNvPr>
            <p:cNvSpPr txBox="1"/>
            <p:nvPr/>
          </p:nvSpPr>
          <p:spPr>
            <a:xfrm>
              <a:off x="3884199" y="4274086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...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6C3D816A-7F83-8DA0-56A3-569674C14734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4064200" y="3582825"/>
              <a:ext cx="0" cy="6912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90DFCCBA-8AE5-7680-7A8D-8C22336C7710}"/>
                </a:ext>
              </a:extLst>
            </p:cNvPr>
            <p:cNvCxnSpPr>
              <a:stCxn id="13" idx="2"/>
              <a:endCxn id="9" idx="0"/>
            </p:cNvCxnSpPr>
            <p:nvPr/>
          </p:nvCxnSpPr>
          <p:spPr>
            <a:xfrm>
              <a:off x="4064200" y="4551085"/>
              <a:ext cx="0" cy="3555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822CC04-FC6D-12F5-CA26-F1E7E85B90A6}"/>
                </a:ext>
              </a:extLst>
            </p:cNvPr>
            <p:cNvCxnSpPr>
              <a:cxnSpLocks/>
              <a:stCxn id="57" idx="4"/>
              <a:endCxn id="10" idx="0"/>
            </p:cNvCxnSpPr>
            <p:nvPr/>
          </p:nvCxnSpPr>
          <p:spPr>
            <a:xfrm>
              <a:off x="4064199" y="5673476"/>
              <a:ext cx="2" cy="4500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7312047E-D661-3BCD-62AF-28D1224B41DA}"/>
                </a:ext>
              </a:extLst>
            </p:cNvPr>
            <p:cNvSpPr/>
            <p:nvPr/>
          </p:nvSpPr>
          <p:spPr>
            <a:xfrm>
              <a:off x="6127537" y="1621213"/>
              <a:ext cx="2278095" cy="4212323"/>
            </a:xfrm>
            <a:prstGeom prst="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44C20CC2-FF8C-CC8C-AEAA-3B6814A82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8903" y="1621213"/>
              <a:ext cx="1511667" cy="147386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1111BB18-DB57-7F98-4438-397AA58D1118}"/>
                </a:ext>
              </a:extLst>
            </p:cNvPr>
            <p:cNvCxnSpPr>
              <a:cxnSpLocks/>
            </p:cNvCxnSpPr>
            <p:nvPr/>
          </p:nvCxnSpPr>
          <p:spPr>
            <a:xfrm>
              <a:off x="4654428" y="3582825"/>
              <a:ext cx="1434313" cy="225071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56924949-261E-25A0-FD12-9C74DE9232A4}"/>
                </a:ext>
              </a:extLst>
            </p:cNvPr>
            <p:cNvSpPr/>
            <p:nvPr/>
          </p:nvSpPr>
          <p:spPr>
            <a:xfrm>
              <a:off x="6420921" y="984271"/>
              <a:ext cx="2192037" cy="3599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Entrada da pilha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26FCB4A-CD02-91FF-29E5-2D0776C054E0}"/>
                </a:ext>
              </a:extLst>
            </p:cNvPr>
            <p:cNvSpPr/>
            <p:nvPr/>
          </p:nvSpPr>
          <p:spPr>
            <a:xfrm>
              <a:off x="6969021" y="1814402"/>
              <a:ext cx="1132512" cy="487748"/>
            </a:xfrm>
            <a:prstGeom prst="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Bloco 1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E14B40EA-AA90-8B14-44CF-75BB0DDC3CE9}"/>
                </a:ext>
              </a:extLst>
            </p:cNvPr>
            <p:cNvSpPr/>
            <p:nvPr/>
          </p:nvSpPr>
          <p:spPr>
            <a:xfrm>
              <a:off x="6964415" y="3095077"/>
              <a:ext cx="1132512" cy="487748"/>
            </a:xfrm>
            <a:prstGeom prst="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Bloco 2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A125B4AC-646F-BBA2-57C1-5C1CE407CF11}"/>
                </a:ext>
              </a:extLst>
            </p:cNvPr>
            <p:cNvSpPr/>
            <p:nvPr/>
          </p:nvSpPr>
          <p:spPr>
            <a:xfrm>
              <a:off x="6964415" y="4906683"/>
              <a:ext cx="1132512" cy="487748"/>
            </a:xfrm>
            <a:prstGeom prst="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Bloco B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16D5C56-6417-88A7-A27D-13AA8F81349F}"/>
                </a:ext>
              </a:extLst>
            </p:cNvPr>
            <p:cNvSpPr/>
            <p:nvPr/>
          </p:nvSpPr>
          <p:spPr>
            <a:xfrm>
              <a:off x="6634809" y="6119755"/>
              <a:ext cx="1896465" cy="3313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Resíduo da pilha</a:t>
              </a: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95DB27C3-8D86-6612-B46D-57AF52356EBC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flipH="1">
              <a:off x="7535277" y="1312696"/>
              <a:ext cx="4240" cy="5017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31CFDA8A-CFF1-3A74-ED75-AD868D3EB22E}"/>
                </a:ext>
              </a:extLst>
            </p:cNvPr>
            <p:cNvCxnSpPr>
              <a:cxnSpLocks/>
              <a:stCxn id="21" idx="2"/>
              <a:endCxn id="35" idx="0"/>
            </p:cNvCxnSpPr>
            <p:nvPr/>
          </p:nvCxnSpPr>
          <p:spPr>
            <a:xfrm>
              <a:off x="7535277" y="2302150"/>
              <a:ext cx="798" cy="3265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B6BEB557-616F-80D6-D628-6C568B22382B}"/>
                </a:ext>
              </a:extLst>
            </p:cNvPr>
            <p:cNvSpPr txBox="1"/>
            <p:nvPr/>
          </p:nvSpPr>
          <p:spPr>
            <a:xfrm>
              <a:off x="7350670" y="4274086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...</a:t>
              </a:r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AEBB2D5E-ACD2-3A3C-4E3A-D938F1AECA5D}"/>
                </a:ext>
              </a:extLst>
            </p:cNvPr>
            <p:cNvCxnSpPr>
              <a:stCxn id="27" idx="2"/>
              <a:endCxn id="23" idx="0"/>
            </p:cNvCxnSpPr>
            <p:nvPr/>
          </p:nvCxnSpPr>
          <p:spPr>
            <a:xfrm>
              <a:off x="7530671" y="4551085"/>
              <a:ext cx="0" cy="3555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78179A58-D604-0543-0793-8B42E902A629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7530671" y="5394431"/>
              <a:ext cx="6726" cy="7433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BF2F2D9C-6F87-2DF4-834C-B6E3B1D11473}"/>
                </a:ext>
              </a:extLst>
            </p:cNvPr>
            <p:cNvSpPr/>
            <p:nvPr/>
          </p:nvSpPr>
          <p:spPr>
            <a:xfrm>
              <a:off x="8868136" y="1563549"/>
              <a:ext cx="2278095" cy="4269987"/>
            </a:xfrm>
            <a:prstGeom prst="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94E2FC15-6AFA-2E68-118A-374794C8FE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3653" y="1563549"/>
              <a:ext cx="764483" cy="1531528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C01075A5-95BA-6702-7D1A-7097B8F63C1D}"/>
                </a:ext>
              </a:extLst>
            </p:cNvPr>
            <p:cNvCxnSpPr>
              <a:cxnSpLocks/>
            </p:cNvCxnSpPr>
            <p:nvPr/>
          </p:nvCxnSpPr>
          <p:spPr>
            <a:xfrm>
              <a:off x="8103653" y="3582825"/>
              <a:ext cx="748633" cy="2239176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FDD1023-262E-DFD2-0C9D-AF35D5A17074}"/>
                </a:ext>
              </a:extLst>
            </p:cNvPr>
            <p:cNvSpPr/>
            <p:nvPr/>
          </p:nvSpPr>
          <p:spPr>
            <a:xfrm>
              <a:off x="9058624" y="1814402"/>
              <a:ext cx="1898420" cy="48774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Max pool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6F812886-6115-0EC2-FF41-5346799A064F}"/>
                </a:ext>
              </a:extLst>
            </p:cNvPr>
            <p:cNvSpPr/>
            <p:nvPr/>
          </p:nvSpPr>
          <p:spPr>
            <a:xfrm>
              <a:off x="9058623" y="2425198"/>
              <a:ext cx="1898419" cy="487748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Pilha MLP</a:t>
              </a:r>
            </a:p>
          </p:txBody>
        </p:sp>
        <p:sp>
          <p:nvSpPr>
            <p:cNvPr id="35" name="Fluxograma: Ou 34">
              <a:extLst>
                <a:ext uri="{FF2B5EF4-FFF2-40B4-BE49-F238E27FC236}">
                  <a16:creationId xmlns:a16="http://schemas.microsoft.com/office/drawing/2014/main" id="{9CF22105-8F33-2154-C2F5-D13D217AC6B2}"/>
                </a:ext>
              </a:extLst>
            </p:cNvPr>
            <p:cNvSpPr/>
            <p:nvPr/>
          </p:nvSpPr>
          <p:spPr>
            <a:xfrm>
              <a:off x="7489108" y="2628720"/>
              <a:ext cx="93934" cy="10058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AB4F841D-ECD0-4998-5CF5-2A3FDD40269E}"/>
                </a:ext>
              </a:extLst>
            </p:cNvPr>
            <p:cNvCxnSpPr>
              <a:cxnSpLocks/>
              <a:stCxn id="35" idx="4"/>
              <a:endCxn id="22" idx="0"/>
            </p:cNvCxnSpPr>
            <p:nvPr/>
          </p:nvCxnSpPr>
          <p:spPr>
            <a:xfrm flipH="1">
              <a:off x="7530671" y="2729304"/>
              <a:ext cx="5404" cy="3657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DA022686-FA52-A906-3EB6-CE474D5E1A5D}"/>
                </a:ext>
              </a:extLst>
            </p:cNvPr>
            <p:cNvCxnSpPr>
              <a:cxnSpLocks/>
              <a:stCxn id="21" idx="3"/>
              <a:endCxn id="35" idx="6"/>
            </p:cNvCxnSpPr>
            <p:nvPr/>
          </p:nvCxnSpPr>
          <p:spPr>
            <a:xfrm flipH="1">
              <a:off x="7583042" y="2058276"/>
              <a:ext cx="518491" cy="620736"/>
            </a:xfrm>
            <a:prstGeom prst="bentConnector3">
              <a:avLst>
                <a:gd name="adj1" fmla="val -20207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F80BDD1B-C70E-BAEC-780B-D10AC70B1C5E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7521547" y="3588921"/>
              <a:ext cx="798" cy="3265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uxograma: Ou 38">
              <a:extLst>
                <a:ext uri="{FF2B5EF4-FFF2-40B4-BE49-F238E27FC236}">
                  <a16:creationId xmlns:a16="http://schemas.microsoft.com/office/drawing/2014/main" id="{6FA97FF1-B80A-1687-7C29-9F9FF6D60B48}"/>
                </a:ext>
              </a:extLst>
            </p:cNvPr>
            <p:cNvSpPr/>
            <p:nvPr/>
          </p:nvSpPr>
          <p:spPr>
            <a:xfrm>
              <a:off x="7475378" y="3915491"/>
              <a:ext cx="93934" cy="10058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7DDC4DAA-293A-F307-258F-326CC1A40264}"/>
                </a:ext>
              </a:extLst>
            </p:cNvPr>
            <p:cNvCxnSpPr>
              <a:cxnSpLocks/>
              <a:stCxn id="39" idx="4"/>
            </p:cNvCxnSpPr>
            <p:nvPr/>
          </p:nvCxnSpPr>
          <p:spPr>
            <a:xfrm flipH="1">
              <a:off x="7516941" y="4016075"/>
              <a:ext cx="5404" cy="3657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: Angulado 40">
              <a:extLst>
                <a:ext uri="{FF2B5EF4-FFF2-40B4-BE49-F238E27FC236}">
                  <a16:creationId xmlns:a16="http://schemas.microsoft.com/office/drawing/2014/main" id="{67E4095C-9A50-4521-877A-4815C6B97D56}"/>
                </a:ext>
              </a:extLst>
            </p:cNvPr>
            <p:cNvCxnSpPr>
              <a:cxnSpLocks/>
              <a:endCxn id="39" idx="6"/>
            </p:cNvCxnSpPr>
            <p:nvPr/>
          </p:nvCxnSpPr>
          <p:spPr>
            <a:xfrm flipH="1">
              <a:off x="7569312" y="3345047"/>
              <a:ext cx="518491" cy="620736"/>
            </a:xfrm>
            <a:prstGeom prst="bentConnector3">
              <a:avLst>
                <a:gd name="adj1" fmla="val -20207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04C80FB4-DCB2-C58E-CBEA-FCD31CFA026B}"/>
                </a:ext>
              </a:extLst>
            </p:cNvPr>
            <p:cNvSpPr txBox="1"/>
            <p:nvPr/>
          </p:nvSpPr>
          <p:spPr>
            <a:xfrm>
              <a:off x="7931390" y="4274085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...</a:t>
              </a:r>
            </a:p>
          </p:txBody>
        </p:sp>
        <p:cxnSp>
          <p:nvCxnSpPr>
            <p:cNvPr id="43" name="Conector: Angulado 42">
              <a:extLst>
                <a:ext uri="{FF2B5EF4-FFF2-40B4-BE49-F238E27FC236}">
                  <a16:creationId xmlns:a16="http://schemas.microsoft.com/office/drawing/2014/main" id="{DDFB2F5F-A8DB-8613-751C-4963084FC1A8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7516940" y="4121803"/>
              <a:ext cx="594451" cy="15228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8A8D250C-1202-49EC-5C6E-02417C4E5836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7535277" y="5394847"/>
              <a:ext cx="798" cy="3265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luxograma: Ou 44">
              <a:extLst>
                <a:ext uri="{FF2B5EF4-FFF2-40B4-BE49-F238E27FC236}">
                  <a16:creationId xmlns:a16="http://schemas.microsoft.com/office/drawing/2014/main" id="{662F768E-67EA-0403-4850-E1C9F72DC650}"/>
                </a:ext>
              </a:extLst>
            </p:cNvPr>
            <p:cNvSpPr/>
            <p:nvPr/>
          </p:nvSpPr>
          <p:spPr>
            <a:xfrm>
              <a:off x="7489108" y="5721417"/>
              <a:ext cx="93934" cy="10058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: Angulado 45">
              <a:extLst>
                <a:ext uri="{FF2B5EF4-FFF2-40B4-BE49-F238E27FC236}">
                  <a16:creationId xmlns:a16="http://schemas.microsoft.com/office/drawing/2014/main" id="{4130CB8B-70C3-83A3-FD2E-604FF008E201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>
              <a:off x="7583042" y="5150973"/>
              <a:ext cx="518491" cy="620736"/>
            </a:xfrm>
            <a:prstGeom prst="bentConnector3">
              <a:avLst>
                <a:gd name="adj1" fmla="val -20207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uxograma: Ou 46">
              <a:extLst>
                <a:ext uri="{FF2B5EF4-FFF2-40B4-BE49-F238E27FC236}">
                  <a16:creationId xmlns:a16="http://schemas.microsoft.com/office/drawing/2014/main" id="{13192DD4-1618-2FB9-FE7C-A667051307ED}"/>
                </a:ext>
              </a:extLst>
            </p:cNvPr>
            <p:cNvSpPr/>
            <p:nvPr/>
          </p:nvSpPr>
          <p:spPr>
            <a:xfrm>
              <a:off x="6497786" y="3655415"/>
              <a:ext cx="93934" cy="10058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8" name="Conector: Angulado 47">
              <a:extLst>
                <a:ext uri="{FF2B5EF4-FFF2-40B4-BE49-F238E27FC236}">
                  <a16:creationId xmlns:a16="http://schemas.microsoft.com/office/drawing/2014/main" id="{5065AE9D-1C28-F1E0-AFB8-16F7F949AAE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5400000">
              <a:off x="6163400" y="2691187"/>
              <a:ext cx="1345581" cy="582874"/>
            </a:xfrm>
            <a:prstGeom prst="bentConnector3">
              <a:avLst>
                <a:gd name="adj1" fmla="val 31663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: Angulado 48">
              <a:extLst>
                <a:ext uri="{FF2B5EF4-FFF2-40B4-BE49-F238E27FC236}">
                  <a16:creationId xmlns:a16="http://schemas.microsoft.com/office/drawing/2014/main" id="{AA339B78-6C04-587D-7C0E-FF4E9E7D838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18107" y="4278855"/>
              <a:ext cx="1651641" cy="598348"/>
            </a:xfrm>
            <a:prstGeom prst="bentConnector3">
              <a:avLst>
                <a:gd name="adj1" fmla="val -14879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: Angulado 49">
              <a:extLst>
                <a:ext uri="{FF2B5EF4-FFF2-40B4-BE49-F238E27FC236}">
                  <a16:creationId xmlns:a16="http://schemas.microsoft.com/office/drawing/2014/main" id="{F7D8FC76-AC43-30D9-5F19-11BC0479E796}"/>
                </a:ext>
              </a:extLst>
            </p:cNvPr>
            <p:cNvCxnSpPr>
              <a:cxnSpLocks/>
              <a:endCxn id="47" idx="6"/>
            </p:cNvCxnSpPr>
            <p:nvPr/>
          </p:nvCxnSpPr>
          <p:spPr>
            <a:xfrm rot="10800000" flipV="1">
              <a:off x="6591720" y="3599805"/>
              <a:ext cx="551382" cy="105901"/>
            </a:xfrm>
            <a:prstGeom prst="bentConnector3">
              <a:avLst>
                <a:gd name="adj1" fmla="val -174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de Seta Reta 50">
              <a:extLst>
                <a:ext uri="{FF2B5EF4-FFF2-40B4-BE49-F238E27FC236}">
                  <a16:creationId xmlns:a16="http://schemas.microsoft.com/office/drawing/2014/main" id="{F39E824C-CBE5-FD5D-AB9B-D8BA8356D681}"/>
                </a:ext>
              </a:extLst>
            </p:cNvPr>
            <p:cNvCxnSpPr>
              <a:cxnSpLocks/>
              <a:stCxn id="47" idx="2"/>
              <a:endCxn id="52" idx="3"/>
            </p:cNvCxnSpPr>
            <p:nvPr/>
          </p:nvCxnSpPr>
          <p:spPr>
            <a:xfrm flipH="1">
              <a:off x="5961271" y="3705707"/>
              <a:ext cx="536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4D5697AA-FB62-8F99-DBCF-499F259A8346}"/>
                </a:ext>
              </a:extLst>
            </p:cNvPr>
            <p:cNvSpPr/>
            <p:nvPr/>
          </p:nvSpPr>
          <p:spPr>
            <a:xfrm>
              <a:off x="4994028" y="3487040"/>
              <a:ext cx="967243" cy="43733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Saída da pilha</a:t>
              </a:r>
            </a:p>
          </p:txBody>
        </p:sp>
        <p:sp>
          <p:nvSpPr>
            <p:cNvPr id="53" name="Fluxograma: Ou 52">
              <a:extLst>
                <a:ext uri="{FF2B5EF4-FFF2-40B4-BE49-F238E27FC236}">
                  <a16:creationId xmlns:a16="http://schemas.microsoft.com/office/drawing/2014/main" id="{8A31A38B-5F44-13BB-36E8-C92C2B98E0FF}"/>
                </a:ext>
              </a:extLst>
            </p:cNvPr>
            <p:cNvSpPr/>
            <p:nvPr/>
          </p:nvSpPr>
          <p:spPr>
            <a:xfrm>
              <a:off x="2992519" y="3705708"/>
              <a:ext cx="93934" cy="10058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4" name="Conector: Angulado 53">
              <a:extLst>
                <a:ext uri="{FF2B5EF4-FFF2-40B4-BE49-F238E27FC236}">
                  <a16:creationId xmlns:a16="http://schemas.microsoft.com/office/drawing/2014/main" id="{1FE2CBBF-8C39-C4DD-9E0C-01F2A68FB7A9}"/>
                </a:ext>
              </a:extLst>
            </p:cNvPr>
            <p:cNvCxnSpPr>
              <a:cxnSpLocks/>
              <a:stCxn id="6" idx="1"/>
              <a:endCxn id="53" idx="0"/>
            </p:cNvCxnSpPr>
            <p:nvPr/>
          </p:nvCxnSpPr>
          <p:spPr>
            <a:xfrm rot="10800000" flipV="1">
              <a:off x="3039486" y="2058276"/>
              <a:ext cx="463064" cy="164743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: Angulado 54">
              <a:extLst>
                <a:ext uri="{FF2B5EF4-FFF2-40B4-BE49-F238E27FC236}">
                  <a16:creationId xmlns:a16="http://schemas.microsoft.com/office/drawing/2014/main" id="{FFFA542A-C281-5219-839D-36A68523E08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>
              <a:off x="3039486" y="3802501"/>
              <a:ext cx="458458" cy="134805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: Angulado 55">
              <a:extLst>
                <a:ext uri="{FF2B5EF4-FFF2-40B4-BE49-F238E27FC236}">
                  <a16:creationId xmlns:a16="http://schemas.microsoft.com/office/drawing/2014/main" id="{8B0E56C7-917B-1D07-AD5C-C7396DA2D513}"/>
                </a:ext>
              </a:extLst>
            </p:cNvPr>
            <p:cNvCxnSpPr>
              <a:cxnSpLocks/>
              <a:stCxn id="8" idx="1"/>
              <a:endCxn id="53" idx="6"/>
            </p:cNvCxnSpPr>
            <p:nvPr/>
          </p:nvCxnSpPr>
          <p:spPr>
            <a:xfrm rot="10800000" flipV="1">
              <a:off x="3086454" y="3338950"/>
              <a:ext cx="411491" cy="4170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luxograma: Ou 56">
              <a:extLst>
                <a:ext uri="{FF2B5EF4-FFF2-40B4-BE49-F238E27FC236}">
                  <a16:creationId xmlns:a16="http://schemas.microsoft.com/office/drawing/2014/main" id="{43A7A08B-245B-0A35-8B84-572E6FC1EAE8}"/>
                </a:ext>
              </a:extLst>
            </p:cNvPr>
            <p:cNvSpPr/>
            <p:nvPr/>
          </p:nvSpPr>
          <p:spPr>
            <a:xfrm>
              <a:off x="4017232" y="5572892"/>
              <a:ext cx="93934" cy="10058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8" name="Conector: Angulado 57">
              <a:extLst>
                <a:ext uri="{FF2B5EF4-FFF2-40B4-BE49-F238E27FC236}">
                  <a16:creationId xmlns:a16="http://schemas.microsoft.com/office/drawing/2014/main" id="{23BFFAA7-262D-4BA4-2F6A-2425A1BA472F}"/>
                </a:ext>
              </a:extLst>
            </p:cNvPr>
            <p:cNvCxnSpPr>
              <a:stCxn id="53" idx="2"/>
              <a:endCxn id="57" idx="2"/>
            </p:cNvCxnSpPr>
            <p:nvPr/>
          </p:nvCxnSpPr>
          <p:spPr>
            <a:xfrm rot="10800000" flipH="1" flipV="1">
              <a:off x="2992518" y="3756000"/>
              <a:ext cx="1024713" cy="1867184"/>
            </a:xfrm>
            <a:prstGeom prst="bentConnector3">
              <a:avLst>
                <a:gd name="adj1" fmla="val -22309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2306A6F1-99D5-C108-ABE7-671245C35B3D}"/>
                </a:ext>
              </a:extLst>
            </p:cNvPr>
            <p:cNvCxnSpPr>
              <a:stCxn id="9" idx="2"/>
              <a:endCxn id="57" idx="0"/>
            </p:cNvCxnSpPr>
            <p:nvPr/>
          </p:nvCxnSpPr>
          <p:spPr>
            <a:xfrm flipH="1">
              <a:off x="4064199" y="5394431"/>
              <a:ext cx="1" cy="1784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7FF18BA6-680A-CD7B-7F0B-76866E6C76F1}"/>
                </a:ext>
              </a:extLst>
            </p:cNvPr>
            <p:cNvSpPr/>
            <p:nvPr/>
          </p:nvSpPr>
          <p:spPr>
            <a:xfrm>
              <a:off x="9058623" y="3391413"/>
              <a:ext cx="782063" cy="487748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MLP</a:t>
              </a: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E5EF4197-A1E0-7346-8BFB-04B4488D48FF}"/>
                </a:ext>
              </a:extLst>
            </p:cNvPr>
            <p:cNvSpPr/>
            <p:nvPr/>
          </p:nvSpPr>
          <p:spPr>
            <a:xfrm>
              <a:off x="10174979" y="3400239"/>
              <a:ext cx="782063" cy="487748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MLP</a:t>
              </a:r>
            </a:p>
          </p:txBody>
        </p:sp>
        <p:cxnSp>
          <p:nvCxnSpPr>
            <p:cNvPr id="62" name="Conector: Angulado 61">
              <a:extLst>
                <a:ext uri="{FF2B5EF4-FFF2-40B4-BE49-F238E27FC236}">
                  <a16:creationId xmlns:a16="http://schemas.microsoft.com/office/drawing/2014/main" id="{A2F71E83-3172-8533-88E1-CC7300999A19}"/>
                </a:ext>
              </a:extLst>
            </p:cNvPr>
            <p:cNvCxnSpPr>
              <a:stCxn id="60" idx="0"/>
              <a:endCxn id="61" idx="0"/>
            </p:cNvCxnSpPr>
            <p:nvPr/>
          </p:nvCxnSpPr>
          <p:spPr>
            <a:xfrm rot="16200000" flipH="1">
              <a:off x="10003420" y="2837648"/>
              <a:ext cx="8826" cy="1116356"/>
            </a:xfrm>
            <a:prstGeom prst="bentConnector3">
              <a:avLst>
                <a:gd name="adj1" fmla="val -2590075"/>
              </a:avLst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tângulo 62">
                  <a:extLst>
                    <a:ext uri="{FF2B5EF4-FFF2-40B4-BE49-F238E27FC236}">
                      <a16:creationId xmlns:a16="http://schemas.microsoft.com/office/drawing/2014/main" id="{E2AE1111-87F5-7C45-6F9C-AD41BD3D6FA0}"/>
                    </a:ext>
                  </a:extLst>
                </p:cNvPr>
                <p:cNvSpPr/>
                <p:nvPr/>
              </p:nvSpPr>
              <p:spPr>
                <a:xfrm>
                  <a:off x="9058623" y="4182948"/>
                  <a:ext cx="782063" cy="487748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44" name="Retângulo 243">
                  <a:extLst>
                    <a:ext uri="{FF2B5EF4-FFF2-40B4-BE49-F238E27FC236}">
                      <a16:creationId xmlns:a16="http://schemas.microsoft.com/office/drawing/2014/main" id="{63084ABF-5D6F-7160-6575-B0C141F8E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623" y="4182948"/>
                  <a:ext cx="782063" cy="48774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tângulo 63">
                  <a:extLst>
                    <a:ext uri="{FF2B5EF4-FFF2-40B4-BE49-F238E27FC236}">
                      <a16:creationId xmlns:a16="http://schemas.microsoft.com/office/drawing/2014/main" id="{82B5B100-E5E1-C2C8-AE85-A7DADC0D495F}"/>
                    </a:ext>
                  </a:extLst>
                </p:cNvPr>
                <p:cNvSpPr/>
                <p:nvPr/>
              </p:nvSpPr>
              <p:spPr>
                <a:xfrm>
                  <a:off x="10189494" y="4192995"/>
                  <a:ext cx="782063" cy="487748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45" name="Retângulo 244">
                  <a:extLst>
                    <a:ext uri="{FF2B5EF4-FFF2-40B4-BE49-F238E27FC236}">
                      <a16:creationId xmlns:a16="http://schemas.microsoft.com/office/drawing/2014/main" id="{E16B98DB-010C-1107-635D-8364604CC1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9494" y="4192995"/>
                  <a:ext cx="782063" cy="4877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tângulo 64">
                  <a:extLst>
                    <a:ext uri="{FF2B5EF4-FFF2-40B4-BE49-F238E27FC236}">
                      <a16:creationId xmlns:a16="http://schemas.microsoft.com/office/drawing/2014/main" id="{20C2E777-0DB9-E453-57D9-38B7BCD5E3C6}"/>
                    </a:ext>
                  </a:extLst>
                </p:cNvPr>
                <p:cNvSpPr/>
                <p:nvPr/>
              </p:nvSpPr>
              <p:spPr>
                <a:xfrm>
                  <a:off x="9058622" y="4973593"/>
                  <a:ext cx="782063" cy="487748"/>
                </a:xfrm>
                <a:prstGeom prst="rect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46" name="Retângulo 245">
                  <a:extLst>
                    <a:ext uri="{FF2B5EF4-FFF2-40B4-BE49-F238E27FC236}">
                      <a16:creationId xmlns:a16="http://schemas.microsoft.com/office/drawing/2014/main" id="{C9E3F950-2740-E3AF-7CA9-DBBB137FA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8622" y="4973593"/>
                  <a:ext cx="782063" cy="4877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tângulo 65">
                  <a:extLst>
                    <a:ext uri="{FF2B5EF4-FFF2-40B4-BE49-F238E27FC236}">
                      <a16:creationId xmlns:a16="http://schemas.microsoft.com/office/drawing/2014/main" id="{63189D1E-FCC8-D81C-0924-C97742FFB339}"/>
                    </a:ext>
                  </a:extLst>
                </p:cNvPr>
                <p:cNvSpPr/>
                <p:nvPr/>
              </p:nvSpPr>
              <p:spPr>
                <a:xfrm>
                  <a:off x="10191306" y="4969982"/>
                  <a:ext cx="782063" cy="487748"/>
                </a:xfrm>
                <a:prstGeom prst="rect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𝐿𝑖𝑛𝑒𝑎𝑟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247" name="Retângulo 246">
                  <a:extLst>
                    <a:ext uri="{FF2B5EF4-FFF2-40B4-BE49-F238E27FC236}">
                      <a16:creationId xmlns:a16="http://schemas.microsoft.com/office/drawing/2014/main" id="{17503171-6BC6-9282-8F9A-08C89A412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1306" y="4969982"/>
                  <a:ext cx="782063" cy="4877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48DDF3D2-4D2F-FC10-8F55-07E992B3C254}"/>
                </a:ext>
              </a:extLst>
            </p:cNvPr>
            <p:cNvSpPr/>
            <p:nvPr/>
          </p:nvSpPr>
          <p:spPr>
            <a:xfrm>
              <a:off x="8514120" y="6111240"/>
              <a:ext cx="1896465" cy="3313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solidFill>
                    <a:schemeClr val="tx1"/>
                  </a:solidFill>
                </a:rPr>
                <a:t>Previsão</a:t>
              </a:r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F484BD5A-882A-0BEF-804F-2BAE0D34FD5E}"/>
                </a:ext>
              </a:extLst>
            </p:cNvPr>
            <p:cNvSpPr/>
            <p:nvPr/>
          </p:nvSpPr>
          <p:spPr>
            <a:xfrm>
              <a:off x="9934155" y="6069495"/>
              <a:ext cx="1263709" cy="38163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solidFill>
                    <a:schemeClr val="tx1"/>
                  </a:solidFill>
                </a:rPr>
                <a:t>Retro-projeção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5CD2CA7A-E728-682E-4E70-02E389637A2F}"/>
                </a:ext>
              </a:extLst>
            </p:cNvPr>
            <p:cNvCxnSpPr>
              <a:stCxn id="65" idx="2"/>
              <a:endCxn id="67" idx="0"/>
            </p:cNvCxnSpPr>
            <p:nvPr/>
          </p:nvCxnSpPr>
          <p:spPr>
            <a:xfrm>
              <a:off x="9449654" y="5461341"/>
              <a:ext cx="12699" cy="6498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D2BDD35D-3FEE-2D41-EBBE-13A9B4F9573F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 flipH="1">
              <a:off x="10566010" y="5457730"/>
              <a:ext cx="16328" cy="611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076860B5-57ED-CEB9-6825-EF5D8D515102}"/>
                </a:ext>
              </a:extLst>
            </p:cNvPr>
            <p:cNvCxnSpPr>
              <a:stCxn id="60" idx="2"/>
              <a:endCxn id="63" idx="0"/>
            </p:cNvCxnSpPr>
            <p:nvPr/>
          </p:nvCxnSpPr>
          <p:spPr>
            <a:xfrm>
              <a:off x="9449655" y="3879161"/>
              <a:ext cx="0" cy="3037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43C0228A-FA06-40E5-236C-2A7908732DCF}"/>
                </a:ext>
              </a:extLst>
            </p:cNvPr>
            <p:cNvCxnSpPr>
              <a:stCxn id="63" idx="2"/>
              <a:endCxn id="65" idx="0"/>
            </p:cNvCxnSpPr>
            <p:nvPr/>
          </p:nvCxnSpPr>
          <p:spPr>
            <a:xfrm flipH="1">
              <a:off x="9449654" y="4670696"/>
              <a:ext cx="1" cy="3028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EA911DFF-BA48-516B-CFA7-58BD6F55BB97}"/>
                </a:ext>
              </a:extLst>
            </p:cNvPr>
            <p:cNvCxnSpPr>
              <a:stCxn id="61" idx="2"/>
              <a:endCxn id="64" idx="0"/>
            </p:cNvCxnSpPr>
            <p:nvPr/>
          </p:nvCxnSpPr>
          <p:spPr>
            <a:xfrm>
              <a:off x="10566011" y="3887987"/>
              <a:ext cx="14515" cy="3050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2623AB74-7F25-8302-4DDF-2CF9703229D1}"/>
                </a:ext>
              </a:extLst>
            </p:cNvPr>
            <p:cNvCxnSpPr>
              <a:stCxn id="64" idx="2"/>
              <a:endCxn id="66" idx="0"/>
            </p:cNvCxnSpPr>
            <p:nvPr/>
          </p:nvCxnSpPr>
          <p:spPr>
            <a:xfrm>
              <a:off x="10580526" y="4680743"/>
              <a:ext cx="1812" cy="2892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B09C6984-F76E-CB9C-EEED-4D148F0F6071}"/>
                </a:ext>
              </a:extLst>
            </p:cNvPr>
            <p:cNvSpPr/>
            <p:nvPr/>
          </p:nvSpPr>
          <p:spPr>
            <a:xfrm>
              <a:off x="8948256" y="1001162"/>
              <a:ext cx="2192037" cy="3599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Entrada do bloco</a:t>
              </a:r>
            </a:p>
          </p:txBody>
        </p: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2D83F94A-0036-E946-B680-84E024D46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2612" y="1329587"/>
              <a:ext cx="4240" cy="5017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Espaço Reservado para Data 77">
            <a:extLst>
              <a:ext uri="{FF2B5EF4-FFF2-40B4-BE49-F238E27FC236}">
                <a16:creationId xmlns:a16="http://schemas.microsoft.com/office/drawing/2014/main" id="{96CEF6BD-B8E4-EBB0-3054-8DBB2BAD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pic>
        <p:nvPicPr>
          <p:cNvPr id="84" name="Gráfico 83" descr="Seta: retorno na horizontal estrutura de tópicos">
            <a:hlinkClick r:id="rId6" action="ppaction://hlinksldjump"/>
            <a:extLst>
              <a:ext uri="{FF2B5EF4-FFF2-40B4-BE49-F238E27FC236}">
                <a16:creationId xmlns:a16="http://schemas.microsoft.com/office/drawing/2014/main" id="{B798F496-2D55-C0AC-E321-C1E49EFFB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646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00B64-4ECE-B855-0AB4-3AF1145E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1AC55-C491-ECCE-24A5-49E6DA49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A.7. </a:t>
            </a:r>
            <a:r>
              <a:rPr lang="pt-BR" dirty="0" err="1"/>
              <a:t>NHiTS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78CE44-0B29-E1F0-648D-5DF21F7B5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/>
              <a:t>Hiperparâmetros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Entrada : Número de instantes de tempo passados usados como entrada para o modelo;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Saída : Número de passos à frente que o modelo prevê;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do Lote : especifica o número de amostras processadas simultaneamente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Número de Épocas: Número de vezes que o modelo passa por todo o conjunto de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Taxa de Aprendizado: Rapidez com que o modelo ajusta os pesos das conexões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Otimizador : Algoritmo que ajusta os pesos das conexões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Número de Pilhas : Número de pilhas independentes de blocos (</a:t>
            </a:r>
            <a:r>
              <a:rPr lang="pt-BR" dirty="0" err="1"/>
              <a:t>NHiTSBlock</a:t>
            </a:r>
            <a:r>
              <a:rPr lang="pt-BR" dirty="0"/>
              <a:t>) que compõem a arquitetura. Cada pilha pode aprender diferentes padrões temporais.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Número de Blocos : Número de blocos em cada pilha. 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Número de Camadas : Número de camadas dentro de cada bloco;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Tamanho da Camada : Número de neurônios por camada dentro de cada bloco.</a:t>
            </a:r>
          </a:p>
        </p:txBody>
      </p:sp>
      <p:sp>
        <p:nvSpPr>
          <p:cNvPr id="78" name="Espaço Reservado para Data 77">
            <a:extLst>
              <a:ext uri="{FF2B5EF4-FFF2-40B4-BE49-F238E27FC236}">
                <a16:creationId xmlns:a16="http://schemas.microsoft.com/office/drawing/2014/main" id="{42C7E830-62DA-5291-2E17-033DC6B1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pic>
        <p:nvPicPr>
          <p:cNvPr id="77" name="Gráfico 76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D7BD846A-AC1C-9559-41D1-5D69CF1FF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654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B5B67-6D47-6198-B1BC-973F885E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739FB43-FC55-C1F6-8A60-FBCCE80D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Slides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3F0D6E-0351-5D22-AB3D-752DB3D52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1310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AC0F-8CBA-9104-B0C1-D0026C4E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4EA29D0-5EE4-4C6A-C5C9-F5AD818A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 de Resultados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00F920-7784-FFAB-CBC6-3AB04499A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" name="Gráfico 1" descr="Seta: retorno na horizontal estrutura de tópicos">
            <a:extLst>
              <a:ext uri="{FF2B5EF4-FFF2-40B4-BE49-F238E27FC236}">
                <a16:creationId xmlns:a16="http://schemas.microsoft.com/office/drawing/2014/main" id="{58BB5279-FA93-9742-50E4-06C7EE89B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681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10A6-722A-4560-829A-2A6901F39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F2220-E706-DFBC-300F-39621D5C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44122" cy="978869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para Janela Deslizante na Validação Cruzada</a:t>
            </a:r>
            <a:br>
              <a:rPr lang="pt-BR" dirty="0"/>
            </a:br>
            <a:r>
              <a:rPr lang="pt-BR" sz="2000" dirty="0"/>
              <a:t>	</a:t>
            </a:r>
            <a:r>
              <a:rPr lang="pt-BR" sz="1800" dirty="0"/>
              <a:t>4. Resultados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C20CEE-549B-647F-949A-0E26E2EFF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41AC33-864E-0B2F-D8B5-288D6D8E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1524461"/>
            <a:ext cx="10831437" cy="4429743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DA0725-17A5-CE6E-C42F-D1405272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7A870F5B-A5E7-0902-591C-8AF0B320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3" name="Gráfico 2" descr="Seta: retorno na horizontal estrutura de tópicos">
            <a:hlinkClick r:id="rId3" action="ppaction://hlinksldjump"/>
            <a:extLst>
              <a:ext uri="{FF2B5EF4-FFF2-40B4-BE49-F238E27FC236}">
                <a16:creationId xmlns:a16="http://schemas.microsoft.com/office/drawing/2014/main" id="{4E211D0A-E939-DD33-E9CC-4DFA1EF11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20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3A7B9-636E-F1D7-FF31-208B93EB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1C0E6-79E4-6419-0560-0A31F9B3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44122" cy="978869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para Janela de </a:t>
            </a:r>
            <a:r>
              <a:rPr lang="pt-BR" dirty="0" err="1"/>
              <a:t>Takens</a:t>
            </a:r>
            <a:r>
              <a:rPr lang="pt-BR" dirty="0"/>
              <a:t> na Validação Cruzada</a:t>
            </a:r>
            <a:br>
              <a:rPr kumimoji="0" lang="pt-BR" sz="29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	4. Resultados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2527D8-9E3F-F9AD-B1B0-496A5149E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DD00F8-822A-90B1-2E99-20A3DA9BE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990" y="1524461"/>
            <a:ext cx="10804019" cy="4429743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996F06-231D-EEB8-DE9B-42AA52A58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6FF0D73-9403-A0E8-41BB-5B765497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3" name="Gráfico 2" descr="Seta: retorno na horizontal estrutura de tópicos">
            <a:hlinkClick r:id="rId3" action="ppaction://hlinksldjump"/>
            <a:extLst>
              <a:ext uri="{FF2B5EF4-FFF2-40B4-BE49-F238E27FC236}">
                <a16:creationId xmlns:a16="http://schemas.microsoft.com/office/drawing/2014/main" id="{A739EBA9-5259-B8A9-398D-408A13526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893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B5DEB-71E7-918D-C25B-FB37DD64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418D4-0EF5-33D9-2D3C-11625219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44122" cy="978869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para Janela de Deslizante no Conjunto de Teste</a:t>
            </a:r>
            <a:br>
              <a:rPr lang="pt-BR" dirty="0"/>
            </a:br>
            <a:r>
              <a:rPr lang="pt-BR" sz="3200" dirty="0"/>
              <a:t>	</a:t>
            </a:r>
            <a:r>
              <a:rPr lang="pt-BR" sz="1800" dirty="0"/>
              <a:t>4. Resultados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C7C653-3BC4-88FB-6234-14802045B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FB2683B-5584-524E-93FF-878C2BABD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5711" y="1524461"/>
            <a:ext cx="6860577" cy="4429743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8EE719-78DF-CA94-A6F6-0F3C1946A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6A791E55-A2DC-BD79-7FA7-FC8DC2BC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3" name="Gráfico 2" descr="Seta: retorno na horizontal estrutura de tópicos">
            <a:hlinkClick r:id="rId3" action="ppaction://hlinksldjump"/>
            <a:extLst>
              <a:ext uri="{FF2B5EF4-FFF2-40B4-BE49-F238E27FC236}">
                <a16:creationId xmlns:a16="http://schemas.microsoft.com/office/drawing/2014/main" id="{78DE161C-5CE7-0382-AA30-419C5FCD9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40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22C14-F534-3AC1-C324-C28AB22B9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2A42B-17EE-9F6A-0517-1B1F2A60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44122" cy="978869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para Janela de </a:t>
            </a:r>
            <a:r>
              <a:rPr lang="pt-BR" dirty="0" err="1"/>
              <a:t>Takens</a:t>
            </a:r>
            <a:r>
              <a:rPr lang="pt-BR" dirty="0"/>
              <a:t> no Conjunto de Teste</a:t>
            </a:r>
            <a:br>
              <a:rPr lang="pt-BR" dirty="0"/>
            </a:br>
            <a:r>
              <a:rPr lang="pt-BR" sz="3200" dirty="0"/>
              <a:t>	</a:t>
            </a:r>
            <a:r>
              <a:rPr lang="pt-BR" sz="1800" dirty="0"/>
              <a:t>4. Resultados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42A8E0-DC71-3974-9CF3-EA24A19F3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4E26BD-FEA7-D1B1-F063-EFABEC470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3854" y="1524461"/>
            <a:ext cx="6784291" cy="4429743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169F75-8C89-B88A-74AC-440257F7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7E9584D-1AEC-DC7D-DE21-CF7EA88C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3" name="Gráfico 2" descr="Seta: retorno na horizontal estrutura de tópicos">
            <a:hlinkClick r:id="rId3" action="ppaction://hlinksldjump"/>
            <a:extLst>
              <a:ext uri="{FF2B5EF4-FFF2-40B4-BE49-F238E27FC236}">
                <a16:creationId xmlns:a16="http://schemas.microsoft.com/office/drawing/2014/main" id="{FDA65D8A-0A6D-0409-982B-1AF740039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24E1-AF0F-F6CA-81BE-B1E48E7A8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4A48B-454F-A63A-3280-15CF478D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2.2. Produção de Biodiesel no Brasil</a:t>
            </a:r>
            <a:br>
              <a:rPr lang="pt-BR" dirty="0"/>
            </a:br>
            <a:r>
              <a:rPr lang="pt-BR" sz="1600" dirty="0"/>
              <a:t>	2. O Biodiesel</a:t>
            </a: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4BB1806C-53C4-1657-0062-5D54EEEFD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pt-BR" dirty="0"/>
              <a:t>7,5 bilhões de litros em 2023;</a:t>
            </a:r>
          </a:p>
          <a:p>
            <a:r>
              <a:rPr lang="pt-BR" dirty="0"/>
              <a:t>Expectativa de 10 bilhões de litros em 2024;</a:t>
            </a:r>
          </a:p>
          <a:p>
            <a:r>
              <a:rPr lang="pt-BR" dirty="0"/>
              <a:t>Brasil é maior produtor de biocombustíveis e 3º maior produtor de Biodiesel do mundo.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EC47AB-54DC-A242-A6A1-E767C5F4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9D50AC-DDA1-34CF-B062-07163DE9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800037-344A-13E8-9BD9-9964DB41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4E2B065-470A-B722-E024-0B7B7F1C41A3}"/>
              </a:ext>
            </a:extLst>
          </p:cNvPr>
          <p:cNvSpPr txBox="1">
            <a:spLocks/>
          </p:cNvSpPr>
          <p:nvPr/>
        </p:nvSpPr>
        <p:spPr>
          <a:xfrm>
            <a:off x="6096000" y="1772331"/>
            <a:ext cx="5257800" cy="4128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989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327C0-CCE8-98A6-DD40-0CF70BF4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E0E42-8A9C-827C-EA05-E09A54E0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2.3. Regulação e Início do Mercado</a:t>
            </a:r>
            <a:br>
              <a:rPr lang="pt-BR" dirty="0"/>
            </a:br>
            <a:r>
              <a:rPr lang="pt-BR" sz="1600" dirty="0"/>
              <a:t>	2. O Biodiesel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19B00D-5EBC-6D06-49B2-ACE0FDF2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1D9F68-47C7-1ED3-D772-339F28AE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3F6F89B-A4CE-EEFA-C7C3-831A84D0E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60DB9FF-F2AB-0A06-782D-7C0EF6AB7EA7}"/>
              </a:ext>
            </a:extLst>
          </p:cNvPr>
          <p:cNvSpPr txBox="1">
            <a:spLocks/>
          </p:cNvSpPr>
          <p:nvPr/>
        </p:nvSpPr>
        <p:spPr>
          <a:xfrm>
            <a:off x="6096000" y="1772331"/>
            <a:ext cx="5257800" cy="4128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pt-BR" dirty="0"/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7D4B6448-6BBF-420D-9C5C-B6B1A2E0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146350" cy="4128367"/>
          </a:xfrm>
        </p:spPr>
        <p:txBody>
          <a:bodyPr anchor="ctr">
            <a:normAutofit fontScale="92500" lnSpcReduction="10000"/>
          </a:bodyPr>
          <a:lstStyle/>
          <a:p>
            <a:r>
              <a:rPr lang="pt-BR" dirty="0"/>
              <a:t>2004: Criação do Programa Nacional de Produção e Uso de Biodiesel (PNPB);</a:t>
            </a:r>
          </a:p>
          <a:p>
            <a:r>
              <a:rPr lang="pt-BR" dirty="0"/>
              <a:t>2005: Autorizada mistura de Biodiesel no Diesel;</a:t>
            </a:r>
          </a:p>
          <a:p>
            <a:r>
              <a:rPr lang="pt-BR" dirty="0"/>
              <a:t>2008: Obrigatoriedade da mistura;</a:t>
            </a:r>
          </a:p>
          <a:p>
            <a:pPr>
              <a:lnSpc>
                <a:spcPct val="110000"/>
              </a:lnSpc>
            </a:pPr>
            <a:r>
              <a:rPr lang="pt-BR" dirty="0"/>
              <a:t>2021: Autorização para compra direta com fornecedores.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B55E56A-BB9C-AD58-AAC9-060AC596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452" y="2666073"/>
            <a:ext cx="5515745" cy="364858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D57A622-AC9D-6F58-D122-028C12AF0825}"/>
              </a:ext>
            </a:extLst>
          </p:cNvPr>
          <p:cNvSpPr txBox="1"/>
          <p:nvPr/>
        </p:nvSpPr>
        <p:spPr>
          <a:xfrm>
            <a:off x="6207453" y="2006338"/>
            <a:ext cx="536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Série de Preços do Biodiesel no Brasil (R$/litro) a partir de 2022 </a:t>
            </a:r>
          </a:p>
        </p:txBody>
      </p:sp>
    </p:spTree>
    <p:extLst>
      <p:ext uri="{BB962C8B-B14F-4D97-AF65-F5344CB8AC3E}">
        <p14:creationId xmlns:p14="http://schemas.microsoft.com/office/powerpoint/2010/main" val="37704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7C583-FC79-9089-BCBF-887DF040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2.4. Percentuais de Adição no Diesel</a:t>
            </a:r>
            <a:br>
              <a:rPr lang="pt-BR" dirty="0"/>
            </a:br>
            <a:r>
              <a:rPr lang="pt-BR" sz="1600" dirty="0"/>
              <a:t>	2. O Biodiesel</a:t>
            </a:r>
            <a:endParaRPr lang="pt-BR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A84C5DE-4F70-08D7-7EDD-F328CAEBA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3319" y="1966913"/>
            <a:ext cx="2725361" cy="412908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7491CC-EC59-A4C9-28D0-3A96BD75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4D51F-EFDD-D7F6-85BB-95F667DD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024EB-7DE8-A368-F9D9-97EE5CD6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9581BD1-85A2-019B-5EE9-EB2343D98D18}"/>
              </a:ext>
            </a:extLst>
          </p:cNvPr>
          <p:cNvSpPr txBox="1"/>
          <p:nvPr/>
        </p:nvSpPr>
        <p:spPr>
          <a:xfrm>
            <a:off x="2123089" y="1684956"/>
            <a:ext cx="79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Tabela: </a:t>
            </a:r>
            <a:r>
              <a:rPr lang="pt-BR" dirty="0"/>
              <a:t>Percentual de Mistura de Biodiesel no Brasil ao Longo do Tempo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6F4E33-1767-0C93-5DB9-C9063E7C2221}"/>
              </a:ext>
            </a:extLst>
          </p:cNvPr>
          <p:cNvSpPr/>
          <p:nvPr/>
        </p:nvSpPr>
        <p:spPr>
          <a:xfrm>
            <a:off x="6724650" y="5854700"/>
            <a:ext cx="177800" cy="1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24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39217-A0EF-40BF-7A83-29BC55A6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Redes Neurais Artificiais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0AF571-1D69-794C-9114-979B04747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Classe de modelos de aprendizado de máquina inspirados no funcionamento do cérebro humano;</a:t>
            </a:r>
          </a:p>
          <a:p>
            <a:pPr>
              <a:lnSpc>
                <a:spcPct val="100000"/>
              </a:lnSpc>
            </a:pPr>
            <a:r>
              <a:rPr lang="pt-BR" dirty="0"/>
              <a:t>Aprendizado a partir de amostras;</a:t>
            </a:r>
          </a:p>
          <a:p>
            <a:pPr>
              <a:lnSpc>
                <a:spcPct val="100000"/>
              </a:lnSpc>
            </a:pPr>
            <a:r>
              <a:rPr lang="pt-BR" dirty="0"/>
              <a:t>Pesos sinápticos são atualizados a cada apresentação de amostras.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9BD9C42-6AF3-BD4D-FFF4-7AFA03FE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383E4A6-4932-C1F7-360F-EF9AF4CF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70D71B78-FC21-0084-FA93-E67D2F5D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3810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A09A3-D186-A541-6B48-E3F4965C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D2BE2-70D5-51B9-008D-DF8FA76E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Redes Neurais Artificiais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46957716-408B-4DE6-9F75-F705E0A1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15637AC-2CF9-DEE4-EB37-D0CB9243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05C58D8-DFBC-BA74-CBF9-3B40D703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>
                <a:extLst>
                  <a:ext uri="{FF2B5EF4-FFF2-40B4-BE49-F238E27FC236}">
                    <a16:creationId xmlns:a16="http://schemas.microsoft.com/office/drawing/2014/main" id="{27F60DE0-D5FF-36F0-19BA-0FB45B335F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66300"/>
                <a:ext cx="10515600" cy="2029021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sz="1700" b="0" dirty="0"/>
                  <a:t>Onde:</a:t>
                </a:r>
              </a:p>
              <a:p>
                <a14:m>
                  <m:oMath xmlns:m="http://schemas.openxmlformats.org/officeDocument/2006/math">
                    <m:r>
                      <a:rPr lang="pt-BR" sz="17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t-BR" sz="1700" b="0" dirty="0"/>
                  <a:t>: Matriz de pesos</a:t>
                </a:r>
              </a:p>
              <a:p>
                <a14:m>
                  <m:oMath xmlns:m="http://schemas.openxmlformats.org/officeDocument/2006/math">
                    <m:r>
                      <a:rPr lang="pt-BR" sz="17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700" b="0" dirty="0"/>
                  <a:t>: Vetor de entrada</a:t>
                </a:r>
              </a:p>
              <a:p>
                <a14:m>
                  <m:oMath xmlns:m="http://schemas.openxmlformats.org/officeDocument/2006/math">
                    <m:r>
                      <a:rPr lang="pt-BR" sz="17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sz="1700" b="0" dirty="0"/>
                  <a:t>: Vetor de viés</a:t>
                </a:r>
              </a:p>
            </p:txBody>
          </p:sp>
        </mc:Choice>
        <mc:Fallback xmlns="">
          <p:sp>
            <p:nvSpPr>
              <p:cNvPr id="5" name="Espaço Reservado para Conteúdo 4">
                <a:extLst>
                  <a:ext uri="{FF2B5EF4-FFF2-40B4-BE49-F238E27FC236}">
                    <a16:creationId xmlns:a16="http://schemas.microsoft.com/office/drawing/2014/main" id="{27F60DE0-D5FF-36F0-19BA-0FB45B335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66300"/>
                <a:ext cx="10515600" cy="2029021"/>
              </a:xfrm>
              <a:blipFill>
                <a:blip r:embed="rId3"/>
                <a:stretch>
                  <a:fillRect l="-406" b="-12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lipse 6">
            <a:extLst>
              <a:ext uri="{FF2B5EF4-FFF2-40B4-BE49-F238E27FC236}">
                <a16:creationId xmlns:a16="http://schemas.microsoft.com/office/drawing/2014/main" id="{A150BA3F-62F1-4AC2-8D81-D3E715B8AE38}"/>
              </a:ext>
            </a:extLst>
          </p:cNvPr>
          <p:cNvSpPr/>
          <p:nvPr/>
        </p:nvSpPr>
        <p:spPr>
          <a:xfrm>
            <a:off x="4840013" y="2164802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970D479-2A26-FC2C-E9DC-407687608374}"/>
              </a:ext>
            </a:extLst>
          </p:cNvPr>
          <p:cNvSpPr/>
          <p:nvPr/>
        </p:nvSpPr>
        <p:spPr>
          <a:xfrm>
            <a:off x="4840013" y="2569492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2B49145-3D07-A11B-9B42-AD8C172ABFEF}"/>
              </a:ext>
            </a:extLst>
          </p:cNvPr>
          <p:cNvSpPr/>
          <p:nvPr/>
        </p:nvSpPr>
        <p:spPr>
          <a:xfrm>
            <a:off x="4840013" y="2974182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B373503-8908-8734-9EFF-9864F76F2BBD}"/>
              </a:ext>
            </a:extLst>
          </p:cNvPr>
          <p:cNvSpPr/>
          <p:nvPr/>
        </p:nvSpPr>
        <p:spPr>
          <a:xfrm>
            <a:off x="4840013" y="3615362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ABF2AEC-62EC-A84F-EE13-56349EBF5FD2}"/>
              </a:ext>
            </a:extLst>
          </p:cNvPr>
          <p:cNvCxnSpPr>
            <a:endCxn id="7" idx="2"/>
          </p:cNvCxnSpPr>
          <p:nvPr/>
        </p:nvCxnSpPr>
        <p:spPr>
          <a:xfrm>
            <a:off x="4099034" y="2344802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814BBC8-53EC-C51C-5E5B-59E3BC3778D0}"/>
              </a:ext>
            </a:extLst>
          </p:cNvPr>
          <p:cNvCxnSpPr/>
          <p:nvPr/>
        </p:nvCxnSpPr>
        <p:spPr>
          <a:xfrm>
            <a:off x="4099033" y="2749492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012A08D-2FD7-1578-AD81-D1D0E460235E}"/>
              </a:ext>
            </a:extLst>
          </p:cNvPr>
          <p:cNvCxnSpPr/>
          <p:nvPr/>
        </p:nvCxnSpPr>
        <p:spPr>
          <a:xfrm>
            <a:off x="4099032" y="3154182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AA3D4BBF-F252-E244-6275-71CB528506D2}"/>
              </a:ext>
            </a:extLst>
          </p:cNvPr>
          <p:cNvCxnSpPr/>
          <p:nvPr/>
        </p:nvCxnSpPr>
        <p:spPr>
          <a:xfrm>
            <a:off x="4118770" y="3795362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3E8C5BA4-565D-500D-2BA1-1F25A2EF05D5}"/>
              </a:ext>
            </a:extLst>
          </p:cNvPr>
          <p:cNvSpPr/>
          <p:nvPr/>
        </p:nvSpPr>
        <p:spPr>
          <a:xfrm>
            <a:off x="5923863" y="2741675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AE8574F-728F-01E8-CB86-B7B195CA8453}"/>
              </a:ext>
            </a:extLst>
          </p:cNvPr>
          <p:cNvSpPr/>
          <p:nvPr/>
        </p:nvSpPr>
        <p:spPr>
          <a:xfrm>
            <a:off x="5923863" y="2357616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0C5975E-82BA-FD6D-A1BE-2CAF29003265}"/>
              </a:ext>
            </a:extLst>
          </p:cNvPr>
          <p:cNvSpPr/>
          <p:nvPr/>
        </p:nvSpPr>
        <p:spPr>
          <a:xfrm>
            <a:off x="5921256" y="3398621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D5FC8DD-D7F5-5631-DAD8-4633EAD4BF71}"/>
              </a:ext>
            </a:extLst>
          </p:cNvPr>
          <p:cNvCxnSpPr>
            <a:stCxn id="7" idx="6"/>
            <a:endCxn id="18" idx="2"/>
          </p:cNvCxnSpPr>
          <p:nvPr/>
        </p:nvCxnSpPr>
        <p:spPr>
          <a:xfrm>
            <a:off x="5200013" y="2344802"/>
            <a:ext cx="723850" cy="192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304B0EC9-4009-C36F-FF04-4C916770464D}"/>
              </a:ext>
            </a:extLst>
          </p:cNvPr>
          <p:cNvCxnSpPr>
            <a:stCxn id="7" idx="6"/>
            <a:endCxn id="17" idx="2"/>
          </p:cNvCxnSpPr>
          <p:nvPr/>
        </p:nvCxnSpPr>
        <p:spPr>
          <a:xfrm>
            <a:off x="5200013" y="2344802"/>
            <a:ext cx="723850" cy="57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A18BAC75-98DE-DAD3-A2EA-230FBA09B45D}"/>
              </a:ext>
            </a:extLst>
          </p:cNvPr>
          <p:cNvCxnSpPr>
            <a:stCxn id="7" idx="6"/>
            <a:endCxn id="19" idx="2"/>
          </p:cNvCxnSpPr>
          <p:nvPr/>
        </p:nvCxnSpPr>
        <p:spPr>
          <a:xfrm>
            <a:off x="5200013" y="2344802"/>
            <a:ext cx="721243" cy="1233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C2B041C-7130-6F48-FA4D-30F7F93A4B40}"/>
              </a:ext>
            </a:extLst>
          </p:cNvPr>
          <p:cNvCxnSpPr>
            <a:stCxn id="10" idx="6"/>
            <a:endCxn id="18" idx="2"/>
          </p:cNvCxnSpPr>
          <p:nvPr/>
        </p:nvCxnSpPr>
        <p:spPr>
          <a:xfrm flipV="1">
            <a:off x="5200013" y="2537616"/>
            <a:ext cx="723850" cy="2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C3D46C08-1017-1578-626F-A81162E4F32B}"/>
              </a:ext>
            </a:extLst>
          </p:cNvPr>
          <p:cNvCxnSpPr>
            <a:stCxn id="10" idx="6"/>
            <a:endCxn id="17" idx="2"/>
          </p:cNvCxnSpPr>
          <p:nvPr/>
        </p:nvCxnSpPr>
        <p:spPr>
          <a:xfrm>
            <a:off x="5200013" y="2749492"/>
            <a:ext cx="723850" cy="172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DC6AD70F-DBD9-CE88-B9F2-2798E7D65114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5200013" y="2749492"/>
            <a:ext cx="721243" cy="829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0D4FEBC8-A232-0916-7C4C-846F78F35A9A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 flipV="1">
            <a:off x="5200013" y="2537616"/>
            <a:ext cx="723850" cy="61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99E8F42-E23C-1041-86E1-3EB3F07F5C1C}"/>
              </a:ext>
            </a:extLst>
          </p:cNvPr>
          <p:cNvCxnSpPr>
            <a:stCxn id="11" idx="6"/>
            <a:endCxn id="17" idx="2"/>
          </p:cNvCxnSpPr>
          <p:nvPr/>
        </p:nvCxnSpPr>
        <p:spPr>
          <a:xfrm flipV="1">
            <a:off x="5200013" y="2921675"/>
            <a:ext cx="723850" cy="232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C1391992-B09E-67C6-42B7-B9A23471C424}"/>
              </a:ext>
            </a:extLst>
          </p:cNvPr>
          <p:cNvCxnSpPr>
            <a:stCxn id="11" idx="6"/>
            <a:endCxn id="19" idx="2"/>
          </p:cNvCxnSpPr>
          <p:nvPr/>
        </p:nvCxnSpPr>
        <p:spPr>
          <a:xfrm>
            <a:off x="5200013" y="3154182"/>
            <a:ext cx="721243" cy="424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F48469AF-8096-7616-F965-CB8C147FEFF8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 flipV="1">
            <a:off x="5200013" y="2537616"/>
            <a:ext cx="723850" cy="1257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F29DD51B-2FA8-3318-AD34-CC67872A15E3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 flipV="1">
            <a:off x="5200013" y="2921675"/>
            <a:ext cx="723850" cy="873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8D3A131B-3FEE-7CBA-B94B-194E036D3F50}"/>
              </a:ext>
            </a:extLst>
          </p:cNvPr>
          <p:cNvCxnSpPr>
            <a:stCxn id="12" idx="6"/>
            <a:endCxn id="19" idx="2"/>
          </p:cNvCxnSpPr>
          <p:nvPr/>
        </p:nvCxnSpPr>
        <p:spPr>
          <a:xfrm flipV="1">
            <a:off x="5200013" y="3578621"/>
            <a:ext cx="721243" cy="216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20143A44-0085-F6A1-D8AC-F5AF23BEB23A}"/>
              </a:ext>
            </a:extLst>
          </p:cNvPr>
          <p:cNvSpPr/>
          <p:nvPr/>
        </p:nvSpPr>
        <p:spPr>
          <a:xfrm>
            <a:off x="6982762" y="2559198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94FE385-7317-A286-D542-A99A166FD471}"/>
              </a:ext>
            </a:extLst>
          </p:cNvPr>
          <p:cNvSpPr/>
          <p:nvPr/>
        </p:nvSpPr>
        <p:spPr>
          <a:xfrm>
            <a:off x="6980155" y="3216144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7ACF7706-54E1-689D-78AA-57991658DE40}"/>
              </a:ext>
            </a:extLst>
          </p:cNvPr>
          <p:cNvCxnSpPr>
            <a:stCxn id="18" idx="6"/>
            <a:endCxn id="32" idx="2"/>
          </p:cNvCxnSpPr>
          <p:nvPr/>
        </p:nvCxnSpPr>
        <p:spPr>
          <a:xfrm>
            <a:off x="6283863" y="2537616"/>
            <a:ext cx="698899" cy="201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B417215-360F-DB2F-E188-5B263D5C7AE8}"/>
              </a:ext>
            </a:extLst>
          </p:cNvPr>
          <p:cNvCxnSpPr>
            <a:stCxn id="18" idx="6"/>
            <a:endCxn id="33" idx="2"/>
          </p:cNvCxnSpPr>
          <p:nvPr/>
        </p:nvCxnSpPr>
        <p:spPr>
          <a:xfrm>
            <a:off x="6283863" y="2537616"/>
            <a:ext cx="696292" cy="858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D49060B7-959E-FA07-A1C0-B6B2767506A7}"/>
              </a:ext>
            </a:extLst>
          </p:cNvPr>
          <p:cNvCxnSpPr>
            <a:stCxn id="17" idx="6"/>
            <a:endCxn id="32" idx="2"/>
          </p:cNvCxnSpPr>
          <p:nvPr/>
        </p:nvCxnSpPr>
        <p:spPr>
          <a:xfrm flipV="1">
            <a:off x="6283863" y="2739198"/>
            <a:ext cx="698899" cy="182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0DC5F22-9D84-F62D-68C9-395CBA827CD8}"/>
              </a:ext>
            </a:extLst>
          </p:cNvPr>
          <p:cNvCxnSpPr>
            <a:stCxn id="17" idx="6"/>
            <a:endCxn id="33" idx="2"/>
          </p:cNvCxnSpPr>
          <p:nvPr/>
        </p:nvCxnSpPr>
        <p:spPr>
          <a:xfrm>
            <a:off x="6283863" y="2921675"/>
            <a:ext cx="696292" cy="474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7F9C713F-99F4-B093-513A-F4CE7874139A}"/>
              </a:ext>
            </a:extLst>
          </p:cNvPr>
          <p:cNvCxnSpPr>
            <a:stCxn id="19" idx="6"/>
            <a:endCxn id="32" idx="2"/>
          </p:cNvCxnSpPr>
          <p:nvPr/>
        </p:nvCxnSpPr>
        <p:spPr>
          <a:xfrm flipV="1">
            <a:off x="6281256" y="2739198"/>
            <a:ext cx="701506" cy="839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0FF531B-11CF-641D-415A-C30FF8360FA0}"/>
              </a:ext>
            </a:extLst>
          </p:cNvPr>
          <p:cNvCxnSpPr>
            <a:cxnSpLocks/>
            <a:stCxn id="19" idx="6"/>
            <a:endCxn id="33" idx="2"/>
          </p:cNvCxnSpPr>
          <p:nvPr/>
        </p:nvCxnSpPr>
        <p:spPr>
          <a:xfrm flipV="1">
            <a:off x="6281256" y="3396144"/>
            <a:ext cx="698899" cy="182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19F58CD5-0DBC-5AF8-D355-D6C47E332B00}"/>
              </a:ext>
            </a:extLst>
          </p:cNvPr>
          <p:cNvGrpSpPr/>
          <p:nvPr/>
        </p:nvGrpSpPr>
        <p:grpSpPr>
          <a:xfrm>
            <a:off x="4920200" y="3175221"/>
            <a:ext cx="361288" cy="519826"/>
            <a:chOff x="9948041" y="671573"/>
            <a:chExt cx="361288" cy="519826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32A5593E-C49B-584C-6D1F-1D7261212157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F926D583-4C9A-BDEA-3F82-64D58D232CF6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2D767716-BAB9-0866-E9CB-20F40CA29C6D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EF5A4547-FBD3-ABA7-FA5F-EA228CB74072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701E43D6-CC5B-38A4-F4E3-9FD2C7DDA569}"/>
              </a:ext>
            </a:extLst>
          </p:cNvPr>
          <p:cNvGrpSpPr/>
          <p:nvPr/>
        </p:nvGrpSpPr>
        <p:grpSpPr>
          <a:xfrm>
            <a:off x="6002085" y="2954895"/>
            <a:ext cx="361288" cy="519826"/>
            <a:chOff x="9948041" y="671573"/>
            <a:chExt cx="361288" cy="519826"/>
          </a:xfrm>
        </p:grpSpPr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65BD434E-F770-5882-C73D-5517A795BAB8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D3CE86FC-72CA-1B65-7B9A-4D9FAE26CC8F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8DB4FCFF-2972-636C-8BFE-F6531ADF603F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6A010F9F-3871-B04B-19C6-B3F4CA5395C4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F7057718-D043-2634-8E45-B93A1639E952}"/>
              </a:ext>
            </a:extLst>
          </p:cNvPr>
          <p:cNvGrpSpPr/>
          <p:nvPr/>
        </p:nvGrpSpPr>
        <p:grpSpPr>
          <a:xfrm>
            <a:off x="7053120" y="2776219"/>
            <a:ext cx="361288" cy="519826"/>
            <a:chOff x="9948041" y="671573"/>
            <a:chExt cx="361288" cy="519826"/>
          </a:xfrm>
        </p:grpSpPr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243975DF-6B4F-5112-CC3A-1BAEAB1A4197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24BCE0A7-91FD-942E-E3DA-90C5C19563C1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EC798409-520E-EA48-E5CE-9761B2D1CDED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41C6F97E-686C-C12B-E433-CF4781137216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1C0B620-DDED-440F-F09C-67B34E513AD9}"/>
              </a:ext>
            </a:extLst>
          </p:cNvPr>
          <p:cNvCxnSpPr/>
          <p:nvPr/>
        </p:nvCxnSpPr>
        <p:spPr>
          <a:xfrm>
            <a:off x="7340155" y="3396144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FA857F16-F7A7-DDBB-D9F4-E7D07C749D88}"/>
              </a:ext>
            </a:extLst>
          </p:cNvPr>
          <p:cNvCxnSpPr/>
          <p:nvPr/>
        </p:nvCxnSpPr>
        <p:spPr>
          <a:xfrm>
            <a:off x="7340154" y="2735095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014E2CE7-CD19-FDB2-8D2B-B8F669F46268}"/>
              </a:ext>
            </a:extLst>
          </p:cNvPr>
          <p:cNvSpPr/>
          <p:nvPr/>
        </p:nvSpPr>
        <p:spPr>
          <a:xfrm>
            <a:off x="3042746" y="2164802"/>
            <a:ext cx="944625" cy="359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x(n)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FF731F5-5675-8A8A-5578-38C04ECF8B20}"/>
              </a:ext>
            </a:extLst>
          </p:cNvPr>
          <p:cNvSpPr/>
          <p:nvPr/>
        </p:nvSpPr>
        <p:spPr>
          <a:xfrm>
            <a:off x="3042747" y="2569492"/>
            <a:ext cx="944624" cy="3599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x(n - 1)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4F6A7CAF-2147-88A1-4D3D-854E46AB29CE}"/>
              </a:ext>
            </a:extLst>
          </p:cNvPr>
          <p:cNvSpPr/>
          <p:nvPr/>
        </p:nvSpPr>
        <p:spPr>
          <a:xfrm>
            <a:off x="3042746" y="2974202"/>
            <a:ext cx="944624" cy="359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x(n - 2)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B41BE2E6-8E38-D3B7-8A16-ECE752204110}"/>
              </a:ext>
            </a:extLst>
          </p:cNvPr>
          <p:cNvSpPr/>
          <p:nvPr/>
        </p:nvSpPr>
        <p:spPr>
          <a:xfrm>
            <a:off x="3040137" y="3599620"/>
            <a:ext cx="944624" cy="359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x(n - i)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642DE098-F8D1-0624-D218-365B1FE0D26A}"/>
              </a:ext>
            </a:extLst>
          </p:cNvPr>
          <p:cNvSpPr/>
          <p:nvPr/>
        </p:nvSpPr>
        <p:spPr>
          <a:xfrm>
            <a:off x="8144202" y="3216144"/>
            <a:ext cx="118373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y(n + 1)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361DA97-9462-E5AE-C609-BD146BE26F69}"/>
              </a:ext>
            </a:extLst>
          </p:cNvPr>
          <p:cNvSpPr/>
          <p:nvPr/>
        </p:nvSpPr>
        <p:spPr>
          <a:xfrm>
            <a:off x="8120552" y="2512417"/>
            <a:ext cx="1183730" cy="3279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y(n + o)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58B4A04A-58CD-4CA6-98BA-D77833E53232}"/>
              </a:ext>
            </a:extLst>
          </p:cNvPr>
          <p:cNvCxnSpPr>
            <a:cxnSpLocks/>
          </p:cNvCxnSpPr>
          <p:nvPr/>
        </p:nvCxnSpPr>
        <p:spPr>
          <a:xfrm>
            <a:off x="5565228" y="1772331"/>
            <a:ext cx="0" cy="23097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126526AD-7484-04BB-B92C-E1882218750A}"/>
              </a:ext>
            </a:extLst>
          </p:cNvPr>
          <p:cNvCxnSpPr>
            <a:cxnSpLocks/>
          </p:cNvCxnSpPr>
          <p:nvPr/>
        </p:nvCxnSpPr>
        <p:spPr>
          <a:xfrm>
            <a:off x="6632029" y="1772331"/>
            <a:ext cx="0" cy="23097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00C5E687-0228-3491-D79B-24F51E4286BF}"/>
              </a:ext>
            </a:extLst>
          </p:cNvPr>
          <p:cNvSpPr/>
          <p:nvPr/>
        </p:nvSpPr>
        <p:spPr>
          <a:xfrm>
            <a:off x="4372969" y="1625333"/>
            <a:ext cx="1183730" cy="3279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50" dirty="0">
                <a:solidFill>
                  <a:schemeClr val="tx1"/>
                </a:solidFill>
              </a:rPr>
              <a:t>Camada de entrada</a:t>
            </a: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D16A946B-FCEE-9DE8-C158-A065F2411150}"/>
              </a:ext>
            </a:extLst>
          </p:cNvPr>
          <p:cNvSpPr/>
          <p:nvPr/>
        </p:nvSpPr>
        <p:spPr>
          <a:xfrm>
            <a:off x="5502499" y="1636065"/>
            <a:ext cx="1183730" cy="3279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50" dirty="0">
                <a:solidFill>
                  <a:schemeClr val="tx1"/>
                </a:solidFill>
              </a:rPr>
              <a:t>Camada escondida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B1E7C625-9C74-2087-84AF-8F3A91277D91}"/>
              </a:ext>
            </a:extLst>
          </p:cNvPr>
          <p:cNvSpPr/>
          <p:nvPr/>
        </p:nvSpPr>
        <p:spPr>
          <a:xfrm>
            <a:off x="6821256" y="1615504"/>
            <a:ext cx="1183730" cy="3279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50" dirty="0">
                <a:solidFill>
                  <a:schemeClr val="tx1"/>
                </a:solidFill>
              </a:rPr>
              <a:t>Camada de saída</a:t>
            </a:r>
          </a:p>
        </p:txBody>
      </p:sp>
    </p:spTree>
    <p:extLst>
      <p:ext uri="{BB962C8B-B14F-4D97-AF65-F5344CB8AC3E}">
        <p14:creationId xmlns:p14="http://schemas.microsoft.com/office/powerpoint/2010/main" val="232949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5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9" grpId="0" animBg="1"/>
      <p:bldP spid="70" grpId="0" animBg="1"/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D371E-4A99-87FB-C216-5DB7A6E6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3.1. </a:t>
            </a:r>
            <a:r>
              <a:rPr lang="pt-BR" dirty="0" err="1"/>
              <a:t>Perceptron</a:t>
            </a:r>
            <a:r>
              <a:rPr lang="pt-BR" dirty="0"/>
              <a:t> de </a:t>
            </a:r>
            <a:r>
              <a:rPr lang="pt-BR" dirty="0" err="1"/>
              <a:t>Rosenblatt</a:t>
            </a:r>
            <a:r>
              <a:rPr lang="pt-BR" dirty="0"/>
              <a:t> </a:t>
            </a:r>
            <a:br>
              <a:rPr lang="pt-BR" dirty="0"/>
            </a:br>
            <a:r>
              <a:rPr lang="pt-BR" sz="2000" dirty="0"/>
              <a:t>	3. Redes Neurais Artificiais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Espaço Reservado para Conteúdo 65">
                <a:extLst>
                  <a:ext uri="{FF2B5EF4-FFF2-40B4-BE49-F238E27FC236}">
                    <a16:creationId xmlns:a16="http://schemas.microsoft.com/office/drawing/2014/main" id="{CF1B4092-F344-0153-3F54-F6C3294CD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 fontScale="92500" lnSpcReduction="20000"/>
              </a:bodyPr>
              <a:lstStyle/>
              <a:p>
                <a:r>
                  <a:rPr lang="pt-BR" b="0" dirty="0">
                    <a:latin typeface="Cambria Math" panose="02040503050406030204" pitchFamily="18" charset="0"/>
                  </a:rPr>
                  <a:t>Um dos primeiros modelos de rede neural;</a:t>
                </a:r>
              </a:p>
              <a:p>
                <a:r>
                  <a:rPr lang="pt-BR" dirty="0">
                    <a:latin typeface="Cambria Math" panose="02040503050406030204" pitchFamily="18" charset="0"/>
                  </a:rPr>
                  <a:t>Classificador linear.</a:t>
                </a:r>
              </a:p>
              <a:p>
                <a:endParaRPr lang="pt-BR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nary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𝑐𝑎𝑠𝑜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𝑐𝑜𝑛𝑡𝑟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𝑟𝑖𝑜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sz="1900" b="0" dirty="0"/>
                  <a:t>Onde: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9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900" b="0" dirty="0"/>
                  <a:t>: Peso da entrada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900" b="0" dirty="0"/>
                  <a:t>: Valor de entrada i</a:t>
                </a:r>
              </a:p>
              <a:p>
                <a14:m>
                  <m:oMath xmlns:m="http://schemas.openxmlformats.org/officeDocument/2006/math">
                    <m:r>
                      <a:rPr lang="pt-BR" sz="19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sz="1900" b="0" dirty="0"/>
                  <a:t>: Viés</a:t>
                </a:r>
              </a:p>
              <a:p>
                <a:pPr marL="0" indent="0" algn="ctr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66" name="Espaço Reservado para Conteúdo 65">
                <a:extLst>
                  <a:ext uri="{FF2B5EF4-FFF2-40B4-BE49-F238E27FC236}">
                    <a16:creationId xmlns:a16="http://schemas.microsoft.com/office/drawing/2014/main" id="{CF1B4092-F344-0153-3F54-F6C3294CD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85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Espaço Reservado para Data 61">
            <a:extLst>
              <a:ext uri="{FF2B5EF4-FFF2-40B4-BE49-F238E27FC236}">
                <a16:creationId xmlns:a16="http://schemas.microsoft.com/office/drawing/2014/main" id="{DBA92B3E-35A5-4761-6E7F-583B9C74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65" name="Espaço Reservado para Rodapé 64">
            <a:extLst>
              <a:ext uri="{FF2B5EF4-FFF2-40B4-BE49-F238E27FC236}">
                <a16:creationId xmlns:a16="http://schemas.microsoft.com/office/drawing/2014/main" id="{B9C8ACAF-3BF2-84E6-ED73-ED930D94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Previsão da Série Temporal de Preços do Biodiesel usando Redes Neurais</a:t>
            </a:r>
          </a:p>
        </p:txBody>
      </p:sp>
      <p:sp>
        <p:nvSpPr>
          <p:cNvPr id="64" name="Espaço Reservado para Número de Slide 63">
            <a:extLst>
              <a:ext uri="{FF2B5EF4-FFF2-40B4-BE49-F238E27FC236}">
                <a16:creationId xmlns:a16="http://schemas.microsoft.com/office/drawing/2014/main" id="{175E33B4-5F31-1255-F939-FD702ED6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937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7589-7CFF-0280-0D78-F6BE87C8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E1124-F324-6F18-C9DB-CC2D2C68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3.2. Treinamento de Redes Neurais</a:t>
            </a:r>
            <a:br>
              <a:rPr lang="pt-BR" dirty="0"/>
            </a:br>
            <a:r>
              <a:rPr lang="pt-BR" sz="2400" dirty="0"/>
              <a:t>	</a:t>
            </a:r>
            <a:r>
              <a:rPr lang="pt-BR" sz="2200" dirty="0"/>
              <a:t>3. Redes Neurais Artificiais</a:t>
            </a:r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CB56334-06B8-D775-F99E-DB9484B7D7D9}"/>
              </a:ext>
            </a:extLst>
          </p:cNvPr>
          <p:cNvSpPr/>
          <p:nvPr/>
        </p:nvSpPr>
        <p:spPr>
          <a:xfrm>
            <a:off x="4850523" y="2886448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0C31D9E-4C38-FF88-3507-13ABF4857F20}"/>
              </a:ext>
            </a:extLst>
          </p:cNvPr>
          <p:cNvSpPr/>
          <p:nvPr/>
        </p:nvSpPr>
        <p:spPr>
          <a:xfrm>
            <a:off x="4850523" y="3291138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514DA73-5CB3-4A68-150B-9C84D0B21A22}"/>
              </a:ext>
            </a:extLst>
          </p:cNvPr>
          <p:cNvSpPr/>
          <p:nvPr/>
        </p:nvSpPr>
        <p:spPr>
          <a:xfrm>
            <a:off x="4850523" y="3695828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F149D91-E076-954D-9038-C7280FBCE11D}"/>
              </a:ext>
            </a:extLst>
          </p:cNvPr>
          <p:cNvSpPr/>
          <p:nvPr/>
        </p:nvSpPr>
        <p:spPr>
          <a:xfrm>
            <a:off x="4850523" y="4337008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DACD9BE-FC42-A85C-FE0F-77EC85FD346C}"/>
              </a:ext>
            </a:extLst>
          </p:cNvPr>
          <p:cNvCxnSpPr>
            <a:endCxn id="5" idx="2"/>
          </p:cNvCxnSpPr>
          <p:nvPr/>
        </p:nvCxnSpPr>
        <p:spPr>
          <a:xfrm>
            <a:off x="4109544" y="3066448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47C640A-3F04-70DD-3883-49212E61A940}"/>
              </a:ext>
            </a:extLst>
          </p:cNvPr>
          <p:cNvCxnSpPr/>
          <p:nvPr/>
        </p:nvCxnSpPr>
        <p:spPr>
          <a:xfrm>
            <a:off x="4109543" y="3471138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C694F6D-73BB-3B89-B9DA-B860E468B2A4}"/>
              </a:ext>
            </a:extLst>
          </p:cNvPr>
          <p:cNvCxnSpPr/>
          <p:nvPr/>
        </p:nvCxnSpPr>
        <p:spPr>
          <a:xfrm>
            <a:off x="4109542" y="3875828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2B82665-9184-D8C0-1855-4D7DA9836AE7}"/>
              </a:ext>
            </a:extLst>
          </p:cNvPr>
          <p:cNvCxnSpPr/>
          <p:nvPr/>
        </p:nvCxnSpPr>
        <p:spPr>
          <a:xfrm>
            <a:off x="4129280" y="4517008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06A09152-D9B1-A8F6-31DE-A86FFF46BC18}"/>
              </a:ext>
            </a:extLst>
          </p:cNvPr>
          <p:cNvSpPr/>
          <p:nvPr/>
        </p:nvSpPr>
        <p:spPr>
          <a:xfrm>
            <a:off x="5934373" y="3463321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590F133-F384-E742-B83A-971BF4B46AB0}"/>
              </a:ext>
            </a:extLst>
          </p:cNvPr>
          <p:cNvSpPr/>
          <p:nvPr/>
        </p:nvSpPr>
        <p:spPr>
          <a:xfrm>
            <a:off x="5934373" y="3079262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1E05291-A4C5-FEA1-C99E-96FEC6576019}"/>
              </a:ext>
            </a:extLst>
          </p:cNvPr>
          <p:cNvSpPr/>
          <p:nvPr/>
        </p:nvSpPr>
        <p:spPr>
          <a:xfrm>
            <a:off x="5931766" y="4120267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011C523-2B91-6AC0-B047-72E048D38DEC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5210523" y="3066448"/>
            <a:ext cx="723850" cy="192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26877E8-D7FB-F04A-D3C9-C86978D1CE31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5210523" y="3066448"/>
            <a:ext cx="723850" cy="57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839E91-48D1-D462-5355-201E3D64AF25}"/>
              </a:ext>
            </a:extLst>
          </p:cNvPr>
          <p:cNvCxnSpPr>
            <a:stCxn id="5" idx="6"/>
            <a:endCxn id="15" idx="2"/>
          </p:cNvCxnSpPr>
          <p:nvPr/>
        </p:nvCxnSpPr>
        <p:spPr>
          <a:xfrm>
            <a:off x="5210523" y="3066448"/>
            <a:ext cx="721243" cy="1233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A5E7C28B-1A71-998A-6E74-E9B155898230}"/>
              </a:ext>
            </a:extLst>
          </p:cNvPr>
          <p:cNvCxnSpPr>
            <a:stCxn id="6" idx="6"/>
            <a:endCxn id="14" idx="2"/>
          </p:cNvCxnSpPr>
          <p:nvPr/>
        </p:nvCxnSpPr>
        <p:spPr>
          <a:xfrm flipV="1">
            <a:off x="5210523" y="3259262"/>
            <a:ext cx="723850" cy="211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713CE37-714C-30B5-A62F-AED87A61DE3F}"/>
              </a:ext>
            </a:extLst>
          </p:cNvPr>
          <p:cNvCxnSpPr>
            <a:stCxn id="6" idx="6"/>
            <a:endCxn id="13" idx="2"/>
          </p:cNvCxnSpPr>
          <p:nvPr/>
        </p:nvCxnSpPr>
        <p:spPr>
          <a:xfrm>
            <a:off x="5210523" y="3471138"/>
            <a:ext cx="723850" cy="172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26F23FD-3780-729F-A03A-9B5A92C3C8BD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5210523" y="3471138"/>
            <a:ext cx="721243" cy="829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AE2412DC-C1F0-1095-6023-E8C106E74D19}"/>
              </a:ext>
            </a:extLst>
          </p:cNvPr>
          <p:cNvCxnSpPr>
            <a:stCxn id="7" idx="6"/>
            <a:endCxn id="14" idx="2"/>
          </p:cNvCxnSpPr>
          <p:nvPr/>
        </p:nvCxnSpPr>
        <p:spPr>
          <a:xfrm flipV="1">
            <a:off x="5210523" y="3259262"/>
            <a:ext cx="723850" cy="616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9280DDED-9E12-6AB4-5686-371CE951BFB0}"/>
              </a:ext>
            </a:extLst>
          </p:cNvPr>
          <p:cNvCxnSpPr>
            <a:stCxn id="7" idx="6"/>
            <a:endCxn id="13" idx="2"/>
          </p:cNvCxnSpPr>
          <p:nvPr/>
        </p:nvCxnSpPr>
        <p:spPr>
          <a:xfrm flipV="1">
            <a:off x="5210523" y="3643321"/>
            <a:ext cx="723850" cy="232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0B780FB-EB35-F117-2AC1-2F98EE50F04A}"/>
              </a:ext>
            </a:extLst>
          </p:cNvPr>
          <p:cNvCxnSpPr>
            <a:stCxn id="7" idx="6"/>
            <a:endCxn id="15" idx="2"/>
          </p:cNvCxnSpPr>
          <p:nvPr/>
        </p:nvCxnSpPr>
        <p:spPr>
          <a:xfrm>
            <a:off x="5210523" y="3875828"/>
            <a:ext cx="721243" cy="424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1AED9DC4-3596-E86B-AC40-F686EC0D8954}"/>
              </a:ext>
            </a:extLst>
          </p:cNvPr>
          <p:cNvCxnSpPr>
            <a:stCxn id="8" idx="6"/>
            <a:endCxn id="14" idx="2"/>
          </p:cNvCxnSpPr>
          <p:nvPr/>
        </p:nvCxnSpPr>
        <p:spPr>
          <a:xfrm flipV="1">
            <a:off x="5210523" y="3259262"/>
            <a:ext cx="723850" cy="1257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D974C33D-922B-73DE-BB7B-BBB91BC959F8}"/>
              </a:ext>
            </a:extLst>
          </p:cNvPr>
          <p:cNvCxnSpPr>
            <a:stCxn id="8" idx="6"/>
            <a:endCxn id="13" idx="2"/>
          </p:cNvCxnSpPr>
          <p:nvPr/>
        </p:nvCxnSpPr>
        <p:spPr>
          <a:xfrm flipV="1">
            <a:off x="5210523" y="3643321"/>
            <a:ext cx="723850" cy="873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471C36C-CD12-022D-4C03-38F635285AA7}"/>
              </a:ext>
            </a:extLst>
          </p:cNvPr>
          <p:cNvCxnSpPr>
            <a:stCxn id="8" idx="6"/>
            <a:endCxn id="15" idx="2"/>
          </p:cNvCxnSpPr>
          <p:nvPr/>
        </p:nvCxnSpPr>
        <p:spPr>
          <a:xfrm flipV="1">
            <a:off x="5210523" y="4300267"/>
            <a:ext cx="721243" cy="216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ipse 27">
            <a:extLst>
              <a:ext uri="{FF2B5EF4-FFF2-40B4-BE49-F238E27FC236}">
                <a16:creationId xmlns:a16="http://schemas.microsoft.com/office/drawing/2014/main" id="{EBCAADF2-3319-298F-66E6-512C6BCCB0E5}"/>
              </a:ext>
            </a:extLst>
          </p:cNvPr>
          <p:cNvSpPr/>
          <p:nvPr/>
        </p:nvSpPr>
        <p:spPr>
          <a:xfrm>
            <a:off x="6993272" y="3280844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88E662A-368E-AF0A-7049-CCFC8B7341FB}"/>
              </a:ext>
            </a:extLst>
          </p:cNvPr>
          <p:cNvSpPr/>
          <p:nvPr/>
        </p:nvSpPr>
        <p:spPr>
          <a:xfrm>
            <a:off x="6990665" y="3937790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ACFF289-0D81-F700-BADC-D2A0A7527ED2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>
            <a:off x="6294373" y="3259262"/>
            <a:ext cx="698899" cy="201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3E3CC70B-E1A1-4B5A-F5AE-DCE32789DB40}"/>
              </a:ext>
            </a:extLst>
          </p:cNvPr>
          <p:cNvCxnSpPr>
            <a:stCxn id="14" idx="6"/>
            <a:endCxn id="29" idx="2"/>
          </p:cNvCxnSpPr>
          <p:nvPr/>
        </p:nvCxnSpPr>
        <p:spPr>
          <a:xfrm>
            <a:off x="6294373" y="3259262"/>
            <a:ext cx="696292" cy="858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20A4A12-F5B0-D007-8770-9DB6258F0BDB}"/>
              </a:ext>
            </a:extLst>
          </p:cNvPr>
          <p:cNvCxnSpPr>
            <a:stCxn id="13" idx="6"/>
            <a:endCxn id="28" idx="2"/>
          </p:cNvCxnSpPr>
          <p:nvPr/>
        </p:nvCxnSpPr>
        <p:spPr>
          <a:xfrm flipV="1">
            <a:off x="6294373" y="3460844"/>
            <a:ext cx="698899" cy="182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E75E365-A8F6-3111-A1CF-38F22EBBBC41}"/>
              </a:ext>
            </a:extLst>
          </p:cNvPr>
          <p:cNvCxnSpPr>
            <a:stCxn id="13" idx="6"/>
            <a:endCxn id="29" idx="2"/>
          </p:cNvCxnSpPr>
          <p:nvPr/>
        </p:nvCxnSpPr>
        <p:spPr>
          <a:xfrm>
            <a:off x="6294373" y="3643321"/>
            <a:ext cx="696292" cy="474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8CD04998-C4B0-6B78-6229-4BF1F70C556C}"/>
              </a:ext>
            </a:extLst>
          </p:cNvPr>
          <p:cNvCxnSpPr>
            <a:stCxn id="15" idx="6"/>
            <a:endCxn id="28" idx="2"/>
          </p:cNvCxnSpPr>
          <p:nvPr/>
        </p:nvCxnSpPr>
        <p:spPr>
          <a:xfrm flipV="1">
            <a:off x="6291766" y="3460844"/>
            <a:ext cx="701506" cy="839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4EA6954-8862-028B-E30B-476347EC9FB8}"/>
              </a:ext>
            </a:extLst>
          </p:cNvPr>
          <p:cNvCxnSpPr>
            <a:cxnSpLocks/>
            <a:stCxn id="15" idx="6"/>
            <a:endCxn id="29" idx="2"/>
          </p:cNvCxnSpPr>
          <p:nvPr/>
        </p:nvCxnSpPr>
        <p:spPr>
          <a:xfrm flipV="1">
            <a:off x="6291766" y="4117790"/>
            <a:ext cx="698899" cy="182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731A8FB-18F6-8483-841F-8E444BFD84F2}"/>
              </a:ext>
            </a:extLst>
          </p:cNvPr>
          <p:cNvGrpSpPr/>
          <p:nvPr/>
        </p:nvGrpSpPr>
        <p:grpSpPr>
          <a:xfrm>
            <a:off x="4930710" y="3896867"/>
            <a:ext cx="361288" cy="519826"/>
            <a:chOff x="9948041" y="671573"/>
            <a:chExt cx="361288" cy="519826"/>
          </a:xfrm>
        </p:grpSpPr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2123CDA0-AC0F-EBC3-D3FA-42E791FC4E44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E6219D11-60F5-C957-27FB-17970A2D65DE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E52DFDAD-30AB-7959-3208-66D9033CDCCE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B286B44-252F-753F-6E59-EFF159BAD6B0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A258EE2-D12A-0D9C-10BF-48F50B60D760}"/>
              </a:ext>
            </a:extLst>
          </p:cNvPr>
          <p:cNvGrpSpPr/>
          <p:nvPr/>
        </p:nvGrpSpPr>
        <p:grpSpPr>
          <a:xfrm>
            <a:off x="6012595" y="3676541"/>
            <a:ext cx="361288" cy="519826"/>
            <a:chOff x="9948041" y="671573"/>
            <a:chExt cx="361288" cy="519826"/>
          </a:xfrm>
        </p:grpSpPr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F6C9DA5-B1D1-9390-7BC4-B4C2937963A5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A5F08BC9-607B-17E9-7FAD-0F8AC3BC190F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F30E2DFE-C151-5BAB-4C2D-933D486CAB29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7DB563C-74DE-B586-1AFA-CB41DFE10C96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26F439E-C72A-DCC7-6771-5BB054FF8FA2}"/>
              </a:ext>
            </a:extLst>
          </p:cNvPr>
          <p:cNvGrpSpPr/>
          <p:nvPr/>
        </p:nvGrpSpPr>
        <p:grpSpPr>
          <a:xfrm>
            <a:off x="7063630" y="3497865"/>
            <a:ext cx="361288" cy="519826"/>
            <a:chOff x="9948041" y="671573"/>
            <a:chExt cx="361288" cy="519826"/>
          </a:xfrm>
        </p:grpSpPr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046B32B0-5557-73FE-4BD6-D5FF815D1E5E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4E03F0E9-782F-3ABE-24A6-88C3FCEE80AF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88B4AE00-84C3-A691-F5F6-705C2301F287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9470F490-3420-2519-059D-E817CD81A003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BBAE7526-8722-E427-F1B2-FF748D115159}"/>
              </a:ext>
            </a:extLst>
          </p:cNvPr>
          <p:cNvCxnSpPr/>
          <p:nvPr/>
        </p:nvCxnSpPr>
        <p:spPr>
          <a:xfrm>
            <a:off x="7350665" y="4117790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5A3B9034-071B-5BB1-D8A4-D831A5484DE4}"/>
              </a:ext>
            </a:extLst>
          </p:cNvPr>
          <p:cNvCxnSpPr/>
          <p:nvPr/>
        </p:nvCxnSpPr>
        <p:spPr>
          <a:xfrm>
            <a:off x="7350664" y="3456741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87D11F8D-56CF-79BE-CCF6-3E33C1C7B022}"/>
              </a:ext>
            </a:extLst>
          </p:cNvPr>
          <p:cNvSpPr/>
          <p:nvPr/>
        </p:nvSpPr>
        <p:spPr>
          <a:xfrm>
            <a:off x="3053256" y="2886448"/>
            <a:ext cx="944625" cy="359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x(n)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B9E1BE7-81EF-D869-F01C-A7AD2227AF7D}"/>
              </a:ext>
            </a:extLst>
          </p:cNvPr>
          <p:cNvSpPr/>
          <p:nvPr/>
        </p:nvSpPr>
        <p:spPr>
          <a:xfrm>
            <a:off x="3053257" y="3291138"/>
            <a:ext cx="944624" cy="3599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x(n - 1)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46D59C20-A287-DA21-801C-B52E945BC32A}"/>
              </a:ext>
            </a:extLst>
          </p:cNvPr>
          <p:cNvSpPr/>
          <p:nvPr/>
        </p:nvSpPr>
        <p:spPr>
          <a:xfrm>
            <a:off x="3053256" y="3695848"/>
            <a:ext cx="944624" cy="359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x(n - 2)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1AE4390-AE49-45ED-109D-1F8C2A6DEDC4}"/>
              </a:ext>
            </a:extLst>
          </p:cNvPr>
          <p:cNvSpPr/>
          <p:nvPr/>
        </p:nvSpPr>
        <p:spPr>
          <a:xfrm>
            <a:off x="3050647" y="4321266"/>
            <a:ext cx="944624" cy="359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x(n - i)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B36FF87-AE86-06D2-A79B-42B203926C3B}"/>
              </a:ext>
            </a:extLst>
          </p:cNvPr>
          <p:cNvSpPr/>
          <p:nvPr/>
        </p:nvSpPr>
        <p:spPr>
          <a:xfrm>
            <a:off x="8154712" y="3937790"/>
            <a:ext cx="1183730" cy="36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y(n + 1)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6AD3FED-C400-8691-C7E3-934B20ACD065}"/>
              </a:ext>
            </a:extLst>
          </p:cNvPr>
          <p:cNvSpPr/>
          <p:nvPr/>
        </p:nvSpPr>
        <p:spPr>
          <a:xfrm>
            <a:off x="8131062" y="3234063"/>
            <a:ext cx="1183730" cy="3279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y(n + o)</a:t>
            </a:r>
          </a:p>
        </p:txBody>
      </p:sp>
      <p:sp>
        <p:nvSpPr>
          <p:cNvPr id="59" name="Seta: para a Direita 58">
            <a:extLst>
              <a:ext uri="{FF2B5EF4-FFF2-40B4-BE49-F238E27FC236}">
                <a16:creationId xmlns:a16="http://schemas.microsoft.com/office/drawing/2014/main" id="{D8AEFE1E-7BBC-1AF1-8903-1C317E81BF7C}"/>
              </a:ext>
            </a:extLst>
          </p:cNvPr>
          <p:cNvSpPr/>
          <p:nvPr/>
        </p:nvSpPr>
        <p:spPr>
          <a:xfrm>
            <a:off x="3967575" y="1995891"/>
            <a:ext cx="4288382" cy="7152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Propagação direta</a:t>
            </a:r>
          </a:p>
        </p:txBody>
      </p:sp>
      <p:sp>
        <p:nvSpPr>
          <p:cNvPr id="60" name="Seta: para a Direita 59">
            <a:extLst>
              <a:ext uri="{FF2B5EF4-FFF2-40B4-BE49-F238E27FC236}">
                <a16:creationId xmlns:a16="http://schemas.microsoft.com/office/drawing/2014/main" id="{8458116E-D5DC-7C70-39F6-51BFAFEC6671}"/>
              </a:ext>
            </a:extLst>
          </p:cNvPr>
          <p:cNvSpPr/>
          <p:nvPr/>
        </p:nvSpPr>
        <p:spPr>
          <a:xfrm flipH="1">
            <a:off x="3967575" y="4726706"/>
            <a:ext cx="4288380" cy="7152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Propagação reversa</a:t>
            </a:r>
          </a:p>
        </p:txBody>
      </p:sp>
      <p:sp>
        <p:nvSpPr>
          <p:cNvPr id="62" name="Espaço Reservado para Data 61">
            <a:extLst>
              <a:ext uri="{FF2B5EF4-FFF2-40B4-BE49-F238E27FC236}">
                <a16:creationId xmlns:a16="http://schemas.microsoft.com/office/drawing/2014/main" id="{291D6A09-E7DD-C26C-3316-44DEFFEF5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64" name="Espaço Reservado para Número de Slide 63">
            <a:extLst>
              <a:ext uri="{FF2B5EF4-FFF2-40B4-BE49-F238E27FC236}">
                <a16:creationId xmlns:a16="http://schemas.microsoft.com/office/drawing/2014/main" id="{B820624C-B59B-862B-5B8D-73DB4CAD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65" name="Espaço Reservado para Rodapé 64">
            <a:extLst>
              <a:ext uri="{FF2B5EF4-FFF2-40B4-BE49-F238E27FC236}">
                <a16:creationId xmlns:a16="http://schemas.microsoft.com/office/drawing/2014/main" id="{F21D5664-776C-2AFA-426C-644A80D4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379430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26DB-C8CE-C865-15D8-4D9256C0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D652E-A548-1D56-F902-64104F26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3.2. Treinamento de Redes Neurais</a:t>
            </a:r>
            <a:br>
              <a:rPr lang="pt-BR" dirty="0"/>
            </a:br>
            <a:r>
              <a:rPr lang="pt-BR" sz="2400" dirty="0"/>
              <a:t>	</a:t>
            </a:r>
            <a:r>
              <a:rPr lang="pt-BR" sz="2200" dirty="0"/>
              <a:t>3. Redes Neurais Artificiais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952D128-FC2E-4BFB-03B5-5F3AB9340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Pesos são atualizados pela equação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sz="1900" b="0" dirty="0"/>
                  <a:t>Onde: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9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19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1900" b="0" dirty="0"/>
                  <a:t>: Peso entre os neurônios i e j</a:t>
                </a:r>
              </a:p>
              <a:p>
                <a14:m>
                  <m:oMath xmlns:m="http://schemas.openxmlformats.org/officeDocument/2006/math">
                    <m:r>
                      <a:rPr lang="pt-BR" sz="19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1900" b="0" dirty="0"/>
                  <a:t>: Instante de tempo atual</a:t>
                </a:r>
              </a:p>
              <a:p>
                <a14:m>
                  <m:oMath xmlns:m="http://schemas.openxmlformats.org/officeDocument/2006/math">
                    <m:r>
                      <a:rPr lang="pt-BR" sz="19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pt-BR" sz="1900" b="0" dirty="0"/>
                  <a:t>: Taxa de treinamento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pt-BR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BR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pt-BR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r>
                  <a:rPr lang="pt-BR" sz="1900" b="0" dirty="0"/>
                  <a:t>: Gradiente do erro em relação ao peso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952D128-FC2E-4BFB-03B5-5F3AB9340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Espaço Reservado para Data 61">
            <a:extLst>
              <a:ext uri="{FF2B5EF4-FFF2-40B4-BE49-F238E27FC236}">
                <a16:creationId xmlns:a16="http://schemas.microsoft.com/office/drawing/2014/main" id="{4C3A1650-C8F2-27BC-A9FF-567ADA75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65" name="Espaço Reservado para Rodapé 64">
            <a:extLst>
              <a:ext uri="{FF2B5EF4-FFF2-40B4-BE49-F238E27FC236}">
                <a16:creationId xmlns:a16="http://schemas.microsoft.com/office/drawing/2014/main" id="{88F2280A-9A96-3E13-9B76-F1068BD5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Previsão da Série Temporal de Preços do Biodiesel usando Redes Neurais</a:t>
            </a:r>
          </a:p>
        </p:txBody>
      </p:sp>
      <p:sp>
        <p:nvSpPr>
          <p:cNvPr id="64" name="Espaço Reservado para Número de Slide 63">
            <a:extLst>
              <a:ext uri="{FF2B5EF4-FFF2-40B4-BE49-F238E27FC236}">
                <a16:creationId xmlns:a16="http://schemas.microsoft.com/office/drawing/2014/main" id="{675E24AD-4E90-EEFE-66DF-58BF5F87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571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F3DC-7D41-2766-5047-8F2C5BBA2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7BB4D-3C76-8FFC-4D99-E8CEE315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3.3. Funções de Ativação</a:t>
            </a:r>
            <a:br>
              <a:rPr lang="pt-BR" dirty="0"/>
            </a:br>
            <a:r>
              <a:rPr lang="pt-BR" sz="2000" dirty="0"/>
              <a:t>	3. Redes Neurais Artificiais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Espaço Reservado para Conteúdo 66">
                <a:extLst>
                  <a:ext uri="{FF2B5EF4-FFF2-40B4-BE49-F238E27FC236}">
                    <a16:creationId xmlns:a16="http://schemas.microsoft.com/office/drawing/2014/main" id="{0C936072-3142-29BF-DB8C-FA594A44ED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Sigmoide: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pt-BR" dirty="0"/>
              </a:p>
              <a:p>
                <a:pPr>
                  <a:lnSpc>
                    <a:spcPct val="100000"/>
                  </a:lnSpc>
                </a:pPr>
                <a:r>
                  <a:rPr lang="pt-BR" dirty="0" err="1"/>
                  <a:t>ReLu</a:t>
                </a:r>
                <a:r>
                  <a:rPr lang="pt-BR" dirty="0"/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≤0</m:t>
                            </m:r>
                          </m:e>
                        </m:eqArr>
                      </m:e>
                    </m:d>
                  </m:oMath>
                </a14:m>
                <a:endParaRPr lang="pt-BR" dirty="0"/>
              </a:p>
              <a:p>
                <a:pPr>
                  <a:lnSpc>
                    <a:spcPct val="100000"/>
                  </a:lnSpc>
                </a:pPr>
                <a:r>
                  <a:rPr lang="pt-BR" dirty="0" err="1"/>
                  <a:t>Tanh</a:t>
                </a:r>
                <a:r>
                  <a:rPr lang="pt-BR" dirty="0"/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pt-BR" b="0" dirty="0"/>
              </a:p>
              <a:p>
                <a:pPr>
                  <a:lnSpc>
                    <a:spcPct val="100000"/>
                  </a:lnSpc>
                </a:pPr>
                <a:r>
                  <a:rPr lang="pt-BR" dirty="0" err="1"/>
                  <a:t>Softmax</a:t>
                </a:r>
                <a:r>
                  <a:rPr lang="pt-BR" dirty="0"/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7" name="Espaço Reservado para Conteúdo 66">
                <a:extLst>
                  <a:ext uri="{FF2B5EF4-FFF2-40B4-BE49-F238E27FC236}">
                    <a16:creationId xmlns:a16="http://schemas.microsoft.com/office/drawing/2014/main" id="{0C936072-3142-29BF-DB8C-FA594A44E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Espaço Reservado para Data 61">
            <a:extLst>
              <a:ext uri="{FF2B5EF4-FFF2-40B4-BE49-F238E27FC236}">
                <a16:creationId xmlns:a16="http://schemas.microsoft.com/office/drawing/2014/main" id="{476C3E0B-1AAC-3832-7795-5D11B972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65" name="Espaço Reservado para Rodapé 64">
            <a:extLst>
              <a:ext uri="{FF2B5EF4-FFF2-40B4-BE49-F238E27FC236}">
                <a16:creationId xmlns:a16="http://schemas.microsoft.com/office/drawing/2014/main" id="{2CC8B775-615F-DCA1-3056-2C515988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  <a:endParaRPr lang="pt-BR" dirty="0"/>
          </a:p>
        </p:txBody>
      </p:sp>
      <p:sp>
        <p:nvSpPr>
          <p:cNvPr id="64" name="Espaço Reservado para Número de Slide 63">
            <a:extLst>
              <a:ext uri="{FF2B5EF4-FFF2-40B4-BE49-F238E27FC236}">
                <a16:creationId xmlns:a16="http://schemas.microsoft.com/office/drawing/2014/main" id="{48E9756B-AE8E-605F-120D-FF8A2682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773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Previsão da Série Temporal de Preços do Biodiesel usando Redes Neurais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Aluno: Ellizeu Rodrigues Sena</a:t>
            </a:r>
          </a:p>
          <a:p>
            <a:r>
              <a:rPr lang="pt-BR" dirty="0"/>
              <a:t>Orientador: Prof. José Manoel de Seixas, </a:t>
            </a:r>
            <a:r>
              <a:rPr lang="pt-BR" dirty="0" err="1"/>
              <a:t>Ph</a:t>
            </a:r>
            <a:r>
              <a:rPr lang="pt-BR" dirty="0"/>
              <a:t>. D.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4538DD-01EC-97D7-A313-F3F34D0C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</p:spTree>
    <p:extLst>
      <p:ext uri="{BB962C8B-B14F-4D97-AF65-F5344CB8AC3E}">
        <p14:creationId xmlns:p14="http://schemas.microsoft.com/office/powerpoint/2010/main" val="13831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5A23-6124-CCA0-6F23-9662170C1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19472-C056-1840-430C-3DF76F71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3.4. Arquiteturas</a:t>
            </a:r>
            <a:br>
              <a:rPr lang="pt-BR" dirty="0"/>
            </a:br>
            <a:r>
              <a:rPr lang="pt-BR" sz="2000" dirty="0"/>
              <a:t>	3. Redes Neurais Artificiais</a:t>
            </a:r>
            <a:endParaRPr lang="pt-BR" dirty="0"/>
          </a:p>
        </p:txBody>
      </p:sp>
      <p:sp>
        <p:nvSpPr>
          <p:cNvPr id="67" name="Espaço Reservado para Conteúdo 66">
            <a:extLst>
              <a:ext uri="{FF2B5EF4-FFF2-40B4-BE49-F238E27FC236}">
                <a16:creationId xmlns:a16="http://schemas.microsoft.com/office/drawing/2014/main" id="{65031FBF-C0BA-A659-6326-0C594598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pt-BR" dirty="0"/>
              <a:t>Rede Neural Autorregressiva Não-linear com Entradas Exógenas (do inglês </a:t>
            </a:r>
            <a:r>
              <a:rPr lang="pt-BR" dirty="0" err="1"/>
              <a:t>Nonlinear</a:t>
            </a:r>
            <a:r>
              <a:rPr lang="pt-BR" dirty="0"/>
              <a:t> </a:t>
            </a:r>
            <a:r>
              <a:rPr lang="pt-BR" dirty="0" err="1"/>
              <a:t>Autoregressive</a:t>
            </a:r>
            <a:r>
              <a:rPr lang="pt-BR" dirty="0"/>
              <a:t> </a:t>
            </a:r>
            <a:r>
              <a:rPr lang="pt-BR" dirty="0" err="1"/>
              <a:t>Exogenous</a:t>
            </a:r>
            <a:r>
              <a:rPr lang="pt-BR" dirty="0"/>
              <a:t> Model, NARX) ;</a:t>
            </a:r>
          </a:p>
          <a:p>
            <a:pPr>
              <a:lnSpc>
                <a:spcPct val="100000"/>
              </a:lnSpc>
            </a:pPr>
            <a:r>
              <a:rPr lang="pt-BR" dirty="0"/>
              <a:t>Rede Neural Recorrente (do inglês </a:t>
            </a:r>
            <a:r>
              <a:rPr lang="pt-BR" dirty="0" err="1"/>
              <a:t>Recurrent</a:t>
            </a:r>
            <a:r>
              <a:rPr lang="pt-BR" dirty="0"/>
              <a:t> Neural Network, RNN);</a:t>
            </a:r>
          </a:p>
          <a:p>
            <a:pPr>
              <a:lnSpc>
                <a:spcPct val="100000"/>
              </a:lnSpc>
            </a:pPr>
            <a:r>
              <a:rPr lang="pt-BR" dirty="0" err="1"/>
              <a:t>Perceptron</a:t>
            </a:r>
            <a:r>
              <a:rPr lang="pt-BR" dirty="0"/>
              <a:t> Multicamadas (do inglês </a:t>
            </a:r>
            <a:r>
              <a:rPr lang="pt-BR" dirty="0" err="1"/>
              <a:t>Multilayer</a:t>
            </a:r>
            <a:r>
              <a:rPr lang="pt-BR" dirty="0"/>
              <a:t> </a:t>
            </a:r>
            <a:r>
              <a:rPr lang="pt-BR" dirty="0" err="1"/>
              <a:t>Perceptron</a:t>
            </a:r>
            <a:r>
              <a:rPr lang="pt-BR" dirty="0"/>
              <a:t>, MLP); </a:t>
            </a:r>
          </a:p>
          <a:p>
            <a:pPr>
              <a:lnSpc>
                <a:spcPct val="100000"/>
              </a:lnSpc>
            </a:pPr>
            <a:r>
              <a:rPr lang="pt-BR" dirty="0"/>
              <a:t>Redes Morfológicas;</a:t>
            </a:r>
          </a:p>
          <a:p>
            <a:pPr>
              <a:lnSpc>
                <a:spcPct val="100000"/>
              </a:lnSpc>
            </a:pPr>
            <a:r>
              <a:rPr lang="pt-BR" dirty="0"/>
              <a:t>Redes Profundas.</a:t>
            </a:r>
          </a:p>
        </p:txBody>
      </p:sp>
      <p:sp>
        <p:nvSpPr>
          <p:cNvPr id="62" name="Espaço Reservado para Data 61">
            <a:extLst>
              <a:ext uri="{FF2B5EF4-FFF2-40B4-BE49-F238E27FC236}">
                <a16:creationId xmlns:a16="http://schemas.microsoft.com/office/drawing/2014/main" id="{0BBAEFAC-43E2-1677-251C-3F06F079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65" name="Espaço Reservado para Rodapé 64">
            <a:extLst>
              <a:ext uri="{FF2B5EF4-FFF2-40B4-BE49-F238E27FC236}">
                <a16:creationId xmlns:a16="http://schemas.microsoft.com/office/drawing/2014/main" id="{A6F34474-4445-D80C-717C-86793047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  <a:endParaRPr lang="pt-BR" dirty="0"/>
          </a:p>
        </p:txBody>
      </p:sp>
      <p:sp>
        <p:nvSpPr>
          <p:cNvPr id="64" name="Espaço Reservado para Número de Slide 63">
            <a:extLst>
              <a:ext uri="{FF2B5EF4-FFF2-40B4-BE49-F238E27FC236}">
                <a16:creationId xmlns:a16="http://schemas.microsoft.com/office/drawing/2014/main" id="{AB526DBD-9E9D-B8AD-C8BF-6B77C72B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3" name="Retângulo 2">
            <a:hlinkClick r:id="rId3" action="ppaction://hlinksldjump"/>
            <a:extLst>
              <a:ext uri="{FF2B5EF4-FFF2-40B4-BE49-F238E27FC236}">
                <a16:creationId xmlns:a16="http://schemas.microsoft.com/office/drawing/2014/main" id="{5721CBB9-489A-A90F-53BB-D74C73A3A494}"/>
              </a:ext>
            </a:extLst>
          </p:cNvPr>
          <p:cNvSpPr/>
          <p:nvPr/>
        </p:nvSpPr>
        <p:spPr>
          <a:xfrm>
            <a:off x="0" y="0"/>
            <a:ext cx="725214" cy="1772331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hlinkClick r:id="rId4" action="ppaction://hlinksldjump"/>
            <a:extLst>
              <a:ext uri="{FF2B5EF4-FFF2-40B4-BE49-F238E27FC236}">
                <a16:creationId xmlns:a16="http://schemas.microsoft.com/office/drawing/2014/main" id="{E831A8F8-48AB-9B8C-A6AD-3E2AB7BFCD77}"/>
              </a:ext>
            </a:extLst>
          </p:cNvPr>
          <p:cNvSpPr/>
          <p:nvPr/>
        </p:nvSpPr>
        <p:spPr>
          <a:xfrm>
            <a:off x="0" y="2057556"/>
            <a:ext cx="725214" cy="1095548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hlinkClick r:id="rId5" action="ppaction://hlinksldjump"/>
            <a:extLst>
              <a:ext uri="{FF2B5EF4-FFF2-40B4-BE49-F238E27FC236}">
                <a16:creationId xmlns:a16="http://schemas.microsoft.com/office/drawing/2014/main" id="{3D56697B-D72B-6F52-6EA7-46BA2B19D0DD}"/>
              </a:ext>
            </a:extLst>
          </p:cNvPr>
          <p:cNvSpPr/>
          <p:nvPr/>
        </p:nvSpPr>
        <p:spPr>
          <a:xfrm>
            <a:off x="0" y="3429000"/>
            <a:ext cx="725214" cy="575441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hlinkClick r:id="rId6" action="ppaction://hlinksldjump"/>
            <a:extLst>
              <a:ext uri="{FF2B5EF4-FFF2-40B4-BE49-F238E27FC236}">
                <a16:creationId xmlns:a16="http://schemas.microsoft.com/office/drawing/2014/main" id="{FBF5ECBD-0B35-01C8-BCD1-71786BECDFF1}"/>
              </a:ext>
            </a:extLst>
          </p:cNvPr>
          <p:cNvSpPr/>
          <p:nvPr/>
        </p:nvSpPr>
        <p:spPr>
          <a:xfrm>
            <a:off x="0" y="4280337"/>
            <a:ext cx="725214" cy="575441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hlinkClick r:id="rId7" action="ppaction://hlinksldjump"/>
            <a:extLst>
              <a:ext uri="{FF2B5EF4-FFF2-40B4-BE49-F238E27FC236}">
                <a16:creationId xmlns:a16="http://schemas.microsoft.com/office/drawing/2014/main" id="{DC28BD91-58F5-FC71-66FF-4577DFAE557A}"/>
              </a:ext>
            </a:extLst>
          </p:cNvPr>
          <p:cNvSpPr/>
          <p:nvPr/>
        </p:nvSpPr>
        <p:spPr>
          <a:xfrm>
            <a:off x="0" y="5085671"/>
            <a:ext cx="725214" cy="400730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hlinkClick r:id="rId8" action="ppaction://hlinksldjump"/>
            <a:extLst>
              <a:ext uri="{FF2B5EF4-FFF2-40B4-BE49-F238E27FC236}">
                <a16:creationId xmlns:a16="http://schemas.microsoft.com/office/drawing/2014/main" id="{59678B58-AE30-1B01-2562-4BD591C13C4F}"/>
              </a:ext>
            </a:extLst>
          </p:cNvPr>
          <p:cNvSpPr/>
          <p:nvPr/>
        </p:nvSpPr>
        <p:spPr>
          <a:xfrm>
            <a:off x="0" y="5599995"/>
            <a:ext cx="725214" cy="400730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90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D9D9F-267A-9C84-A78E-713DFE89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Previsão de Séries Temporais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024CBF0-02B5-D926-1C60-CA2AE4A42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r>
                  <a:rPr lang="pt-BR" dirty="0"/>
                  <a:t>Séries temporais: Conjuntos ordenados de observações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∈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3, …,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r>
                  <a:rPr lang="pt-BR" sz="1800" b="0" dirty="0"/>
                  <a:t>Onde: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1800" b="0" dirty="0"/>
                  <a:t>: Valor da série na observação i</a:t>
                </a:r>
              </a:p>
              <a:p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1800" b="0" dirty="0"/>
                  <a:t>: Tamanho da série</a:t>
                </a:r>
              </a:p>
              <a:p>
                <a:pPr marL="0" indent="0" algn="ctr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024CBF0-02B5-D926-1C60-CA2AE4A42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0A6AF3-EC83-9246-00A3-10316AF0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8490E8-0CFE-367D-991D-2C7F56C4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DAA37C-DE2E-B38E-2DF9-A75D82BD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25625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1497-0956-ED4B-6190-3869E467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0F45C-B52D-B4D8-ED9B-EFB88E11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4.1.1 Decomposição dos dados</a:t>
            </a:r>
            <a:br>
              <a:rPr lang="pt-BR" dirty="0"/>
            </a:br>
            <a:r>
              <a:rPr lang="pt-BR" sz="2000" dirty="0"/>
              <a:t>	4. Previsão de Séries Temporais</a:t>
            </a:r>
            <a:br>
              <a:rPr lang="pt-BR" sz="2000" dirty="0"/>
            </a:br>
            <a:r>
              <a:rPr lang="pt-BR" sz="2000" dirty="0"/>
              <a:t>		4.1 Métodos de Decomposição e Normalização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60FE742-5C68-0E4A-2F0A-51ECD4513C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/>
              <a:lstStyle/>
              <a:p>
                <a:r>
                  <a:rPr lang="pt-BR" dirty="0">
                    <a:latin typeface="Cambria Math" panose="02040503050406030204" pitchFamily="18" charset="0"/>
                  </a:rPr>
                  <a:t>Separação da série em componentes</a:t>
                </a:r>
              </a:p>
              <a:p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sz="2000" b="0" dirty="0"/>
                  <a:t>Onde: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tendência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ciclos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sazonalidade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resíduos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60FE742-5C68-0E4A-2F0A-51ECD4513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224BF1-0031-ADAE-2B88-57BA9829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19359A-D911-47D2-7B78-D1BAA2766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2EF435-0DCF-8DE3-5F30-F97E6FE1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495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7ECC5-825F-218E-6A20-D40818C9D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7795A-7377-F653-CE4F-89C0B2E8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4.1.2 Normalização dos dados</a:t>
            </a:r>
            <a:br>
              <a:rPr lang="pt-BR" dirty="0"/>
            </a:br>
            <a:r>
              <a:rPr lang="pt-BR" sz="2000" dirty="0"/>
              <a:t>	4. Previsão de Séries Temporais</a:t>
            </a:r>
            <a:br>
              <a:rPr lang="pt-BR" sz="2000" dirty="0"/>
            </a:br>
            <a:r>
              <a:rPr lang="pt-BR" sz="2000" dirty="0"/>
              <a:t>		4.1 Métodos de Decomposição e Normalização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C6BD926-675A-873D-66F6-B6EA0FBDC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/>
              <a:lstStyle/>
              <a:p>
                <a:r>
                  <a:rPr lang="pt-BR" sz="2000" dirty="0"/>
                  <a:t>A</a:t>
                </a:r>
                <a:r>
                  <a:rPr lang="pt-BR" sz="2000" b="0" dirty="0"/>
                  <a:t>justam os valores de um conjunto de dados para que eles sigam uma escala ou distribui</a:t>
                </a:r>
                <a:r>
                  <a:rPr lang="pt-BR" sz="2000" dirty="0"/>
                  <a:t>çã</a:t>
                </a:r>
                <a:r>
                  <a:rPr lang="pt-BR" sz="2000" b="0" dirty="0"/>
                  <a:t>o espec</a:t>
                </a:r>
                <a:r>
                  <a:rPr lang="pt-BR" sz="2000" dirty="0"/>
                  <a:t>í</a:t>
                </a:r>
                <a:r>
                  <a:rPr lang="pt-BR" sz="2000" b="0" dirty="0"/>
                  <a:t>fica;</a:t>
                </a:r>
              </a:p>
              <a:p>
                <a:endParaRPr lang="pt-BR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𝑒𝑠𝑐𝑎𝑙𝑜𝑛𝑎𝑑𝑜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pt-BR" sz="2000" dirty="0"/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Onde: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Série temporal</a:t>
                </a:r>
              </a:p>
              <a:p>
                <a:pPr marL="0" indent="0" algn="ctr">
                  <a:buNone/>
                </a:pPr>
                <a:endParaRPr lang="pt-BR" sz="2000" b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C6BD926-675A-873D-66F6-B6EA0FBDC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775C32-DF72-BBD3-4BE8-8A2A1F2D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AFB96C-9DA7-C192-2AC8-3A252D2A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709887-52D5-87DB-C892-6FA2DB9C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323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B804-0AA5-0F66-83B1-80BD8DFD3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6AE32-89C6-452C-0A67-B9AD6EDC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4.2 Janelas Temporais</a:t>
            </a:r>
            <a:r>
              <a:rPr lang="pt-BR" sz="2000" dirty="0"/>
              <a:t>	</a:t>
            </a:r>
            <a:br>
              <a:rPr lang="pt-BR" sz="2000" dirty="0"/>
            </a:br>
            <a:r>
              <a:rPr lang="pt-BR" sz="2000" dirty="0"/>
              <a:t>	4. Previsão de Séries Temporais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531529D-4F22-1EF5-62F3-B8FC6AD99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>
                <a:normAutofit fontScale="92500" lnSpcReduction="20000"/>
              </a:bodyPr>
              <a:lstStyle/>
              <a:p>
                <a:r>
                  <a:rPr lang="pt-BR" dirty="0"/>
                  <a:t>Minimizam efeitos de não-</a:t>
                </a:r>
                <a:r>
                  <a:rPr lang="pt-BR" dirty="0" err="1"/>
                  <a:t>estacionariedade</a:t>
                </a:r>
                <a:r>
                  <a:rPr lang="pt-BR" dirty="0"/>
                  <a:t> das séries;</a:t>
                </a:r>
              </a:p>
              <a:p>
                <a:r>
                  <a:rPr kumimoji="0" lang="pt-BR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Existem </a:t>
                </a:r>
                <a:r>
                  <a:rPr kumimoji="0" lang="pt-BR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di</a:t>
                </a:r>
                <a:r>
                  <a:rPr lang="pt-BR" dirty="0">
                    <a:solidFill>
                      <a:srgbClr val="002060"/>
                    </a:solidFill>
                    <a:latin typeface="Open Sans"/>
                  </a:rPr>
                  <a:t>ferentes tipos.</a:t>
                </a:r>
              </a:p>
              <a:p>
                <a:endParaRPr kumimoji="0" lang="pt-BR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pt-B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0" lang="pt-BR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pt-B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pt-BR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Open Sans"/>
                </a:endParaRPr>
              </a:p>
              <a:p>
                <a:pPr marL="0" indent="0" algn="ctr">
                  <a:buNone/>
                </a:pPr>
                <a:endParaRPr lang="pt-BR" sz="2000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Onde: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Série temporal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são os valores para o intervalo de tempo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h</m:t>
                        </m:r>
                      </m:e>
                    </m:d>
                  </m:oMath>
                </a14:m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tamanho</a:t>
                </a:r>
                <a:r>
                  <a:rPr kumimoji="0" lang="pt-BR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 da janela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pt-B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ruído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kumimoji="0" lang="pt-B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função de mapeamento</a:t>
                </a:r>
                <a:r>
                  <a:rPr kumimoji="0" lang="pt-BR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 entre os pontos do passado</a:t>
                </a:r>
                <a:endParaRPr kumimoji="0" 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  <a:p>
                <a:pPr marL="0" indent="0" algn="ctr">
                  <a:buNone/>
                </a:pPr>
                <a:endParaRPr lang="pt-BR" sz="2000" b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531529D-4F22-1EF5-62F3-B8FC6AD99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928" t="-64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6B3747-CF46-2689-72B6-340874F1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B2DA2B-3251-C8BE-7A13-38228ABD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48D187-2C86-33A5-1916-FE74A299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611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DD8A-CD1D-365B-E40B-F7BD25CA8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2CF61-691D-81E5-AC74-4F0E0732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4.2.1 Janela Deslizante</a:t>
            </a:r>
            <a:r>
              <a:rPr lang="pt-BR" sz="2000" dirty="0"/>
              <a:t>	</a:t>
            </a:r>
            <a:br>
              <a:rPr lang="pt-BR" sz="2000" dirty="0"/>
            </a:br>
            <a:r>
              <a:rPr lang="pt-BR" sz="2000" dirty="0"/>
              <a:t>	4. Previsão de Séries Temporais</a:t>
            </a:r>
            <a:br>
              <a:rPr lang="pt-BR" sz="2000" dirty="0"/>
            </a:br>
            <a:r>
              <a:rPr lang="pt-BR" sz="2000" dirty="0"/>
              <a:t>		4.2. Janelas Temporais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B1140EA-03C5-EAF7-62E3-49ADF7567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+2, …, 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=1, 1+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1+2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pt-BR" sz="2000" b="0" dirty="0"/>
              </a:p>
              <a:p>
                <a:pPr marL="0" indent="0" algn="ctr">
                  <a:buNone/>
                </a:pPr>
                <a:endParaRPr lang="pt-BR" sz="2000" dirty="0"/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Onde: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e>
                      <m:sub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i-</a:t>
                </a:r>
                <a:r>
                  <a:rPr kumimoji="0" lang="pt-BR" sz="1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ésima</a:t>
                </a:r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 janela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valor da</a:t>
                </a:r>
                <a:r>
                  <a:rPr kumimoji="0" lang="pt-BR" sz="19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 série no instante t</a:t>
                </a:r>
                <a:endPara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posição inicial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tamanho da janela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Deslocamento entre uma janela e a próxima</a:t>
                </a:r>
              </a:p>
              <a:p>
                <a:pPr marL="0" indent="0" algn="ctr">
                  <a:buNone/>
                </a:pPr>
                <a:endParaRPr lang="pt-BR" sz="2000" b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B1140EA-03C5-EAF7-62E3-49ADF7567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35ACE2-9138-696A-E523-D4C7B207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DCDC10-EED2-F9EF-5AA9-4BCFD485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DFAE77-E759-5ACF-042C-3FF0554D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7052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4ABE1-77FD-5F73-6B57-6D0926FE1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9292A-C3DD-2578-4DB1-A6D30B19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4.2.2 Janela de </a:t>
            </a:r>
            <a:r>
              <a:rPr lang="pt-BR" sz="3100" dirty="0" err="1"/>
              <a:t>Takens</a:t>
            </a:r>
            <a:r>
              <a:rPr lang="pt-BR" sz="2000" dirty="0"/>
              <a:t>	</a:t>
            </a:r>
            <a:br>
              <a:rPr lang="pt-BR" sz="2000" dirty="0"/>
            </a:br>
            <a:r>
              <a:rPr lang="pt-BR" sz="2000" dirty="0"/>
              <a:t>	4. Previsão de Séries Temporais</a:t>
            </a:r>
            <a:br>
              <a:rPr lang="pt-BR" sz="2000" dirty="0"/>
            </a:br>
            <a:r>
              <a:rPr lang="pt-BR" sz="2000" dirty="0"/>
              <a:t>		4.2. Janelas Temporais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5F2CB7F-F922-D55C-1819-75B4E7190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=0,  1,  2, …, 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=1, 2, 3, …,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pt-BR" sz="2000" b="0" dirty="0"/>
              </a:p>
              <a:p>
                <a:pPr marL="0" indent="0" algn="ctr">
                  <a:buNone/>
                </a:pPr>
                <a:endParaRPr lang="pt-BR" sz="2000" dirty="0"/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Onde: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i-</a:t>
                </a:r>
                <a:r>
                  <a:rPr kumimoji="0" lang="pt-BR" sz="1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ésima</a:t>
                </a:r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 janela</a:t>
                </a:r>
              </a:p>
              <a:p>
                <a:pPr lvl="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pt-BR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</m:sub>
                    </m:sSub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valor da</a:t>
                </a:r>
                <a:r>
                  <a:rPr kumimoji="0" lang="pt-BR" sz="19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 série no instante </a:t>
                </a:r>
                <a14:m>
                  <m:oMath xmlns:m="http://schemas.openxmlformats.org/officeDocument/2006/math">
                    <m:r>
                      <a:rPr lang="pt-BR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19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posição inicial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𝐽</m:t>
                    </m:r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tamanho da janela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𝜏</m:t>
                    </m:r>
                  </m:oMath>
                </a14:m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: Atraso</a:t>
                </a:r>
                <a:r>
                  <a:rPr kumimoji="0" lang="pt-BR" sz="19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 entre as observações</a:t>
                </a:r>
                <a:endPara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  <a:p>
                <a:pPr marL="0" indent="0" algn="ctr">
                  <a:buNone/>
                </a:pPr>
                <a:endParaRPr lang="pt-BR" sz="2000" b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5F2CB7F-F922-D55C-1819-75B4E7190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E03EEC-12E0-E1E6-832A-FEAB3350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E3F5C8-0D03-0BAD-8707-26A108F1C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3A2A9C-41DF-2A9F-22FC-6518AB31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4341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5B038-E4AB-DDCE-5323-D3353763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4.3 Medidas de Avaliação do Modelo</a:t>
            </a:r>
            <a:br>
              <a:rPr lang="pt-BR" dirty="0"/>
            </a:br>
            <a:r>
              <a:rPr lang="pt-BR" sz="2400" dirty="0"/>
              <a:t>	</a:t>
            </a:r>
            <a:r>
              <a:rPr lang="pt-BR" sz="2200" dirty="0"/>
              <a:t>4. Previsão de Séries Temporais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6BC625-734E-E1F3-171E-B88E7C67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2579"/>
            <a:ext cx="10515600" cy="3982742"/>
          </a:xfrm>
        </p:spPr>
        <p:txBody>
          <a:bodyPr anchor="ctr"/>
          <a:lstStyle/>
          <a:p>
            <a:r>
              <a:rPr lang="pt-BR" sz="2000" dirty="0"/>
              <a:t>Quantificam a precisão e qualidade das previsões em relação aos valores reais;</a:t>
            </a:r>
          </a:p>
          <a:p>
            <a:r>
              <a:rPr lang="pt-BR" sz="2000" b="0" dirty="0"/>
              <a:t>Existem diferentes tipos para </a:t>
            </a:r>
            <a:r>
              <a:rPr lang="pt-BR" sz="2000" dirty="0"/>
              <a:t>cada aplicação.</a:t>
            </a:r>
            <a:endParaRPr lang="pt-BR" sz="2000" b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794D94-32EA-F5CF-7922-E00DFF8E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99DC03-3042-60E8-77C9-1B2679DF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0379FC-3634-33F7-4060-4080AB54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423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BCA08-789B-57A7-584C-832FE8C11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E25A2-6D01-47B5-2A04-16F3FA92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dirty="0"/>
              <a:t>4.3.1 Erro Percentual Absoluto Médio (do inglês </a:t>
            </a:r>
            <a:r>
              <a:rPr lang="pt-BR" sz="3100" dirty="0" err="1"/>
              <a:t>Mean</a:t>
            </a:r>
            <a:r>
              <a:rPr lang="pt-BR" sz="3100" dirty="0"/>
              <a:t> Absolute </a:t>
            </a:r>
            <a:r>
              <a:rPr lang="pt-BR" sz="3100" dirty="0" err="1"/>
              <a:t>Percentage</a:t>
            </a:r>
            <a:r>
              <a:rPr lang="pt-BR" sz="3100" dirty="0"/>
              <a:t> </a:t>
            </a:r>
            <a:r>
              <a:rPr lang="pt-BR" sz="3100" dirty="0" err="1"/>
              <a:t>Error</a:t>
            </a:r>
            <a:r>
              <a:rPr lang="pt-BR" sz="3100" dirty="0"/>
              <a:t>, MAPE) </a:t>
            </a:r>
            <a:br>
              <a:rPr lang="pt-BR" dirty="0"/>
            </a:br>
            <a:r>
              <a:rPr lang="pt-BR" sz="2400" dirty="0"/>
              <a:t>	</a:t>
            </a:r>
            <a:r>
              <a:rPr lang="pt-BR" sz="2200" dirty="0"/>
              <a:t>4. Previsão de Séries Temporais</a:t>
            </a:r>
            <a:br>
              <a:rPr lang="pt-BR" sz="2200" dirty="0"/>
            </a:br>
            <a:r>
              <a:rPr lang="pt-BR" sz="2200" dirty="0"/>
              <a:t>	</a:t>
            </a:r>
            <a:r>
              <a:rPr lang="pt-BR" sz="2400" dirty="0"/>
              <a:t>	</a:t>
            </a:r>
            <a:r>
              <a:rPr lang="pt-BR" sz="2200" dirty="0"/>
              <a:t>4.3 Medidas de Avaliação do Modelo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F8FCD10-F96F-739B-B346-AA9150565D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sz="2000" b="0" dirty="0"/>
                  <a:t>Onde:</a:t>
                </a:r>
              </a:p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2000" b="0" dirty="0"/>
                  <a:t>: Número total de observações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reais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previstos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F8FCD10-F96F-739B-B346-AA9150565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CC2718-8FE0-E382-9620-0FC725B9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522FB9-A4D7-F4D8-9BE0-955E1540D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B44D18-91EF-B7E0-A27A-C2B8B728D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5101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98CE3-F491-794C-EABB-3C51BFA6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DE9AE-A490-3996-3075-79EFC10C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dirty="0"/>
              <a:t>4.3.2 Erro Quadrático Médio (do inglês </a:t>
            </a:r>
            <a:r>
              <a:rPr lang="pt-BR" sz="3100" dirty="0" err="1"/>
              <a:t>Mean</a:t>
            </a:r>
            <a:r>
              <a:rPr lang="pt-BR" sz="3100" dirty="0"/>
              <a:t> </a:t>
            </a:r>
            <a:r>
              <a:rPr lang="pt-BR" sz="3100" dirty="0" err="1"/>
              <a:t>Squared</a:t>
            </a:r>
            <a:r>
              <a:rPr lang="pt-BR" sz="3100" dirty="0"/>
              <a:t> </a:t>
            </a:r>
            <a:r>
              <a:rPr lang="pt-BR" sz="3100" dirty="0" err="1"/>
              <a:t>Error</a:t>
            </a:r>
            <a:r>
              <a:rPr lang="pt-BR" sz="3100" dirty="0"/>
              <a:t>, MSE)</a:t>
            </a:r>
            <a:br>
              <a:rPr lang="pt-BR" dirty="0"/>
            </a:br>
            <a:r>
              <a:rPr lang="pt-BR" sz="2400" dirty="0"/>
              <a:t>	</a:t>
            </a:r>
            <a:r>
              <a:rPr lang="pt-BR" sz="2200" dirty="0"/>
              <a:t>4. Previsão de Séries Temporais</a:t>
            </a:r>
            <a:br>
              <a:rPr lang="pt-BR" sz="2200" dirty="0"/>
            </a:br>
            <a:r>
              <a:rPr lang="pt-BR" sz="2200" dirty="0"/>
              <a:t>	</a:t>
            </a:r>
            <a:r>
              <a:rPr lang="pt-BR" sz="2400" dirty="0"/>
              <a:t>	</a:t>
            </a:r>
            <a:r>
              <a:rPr lang="pt-BR" sz="2200" dirty="0"/>
              <a:t>4.3 Medidas de Avaliação do Modelo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92892F7-2705-422D-751C-EFBAB7F821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sz="2000" b="0" dirty="0"/>
                  <a:t>Onde:</a:t>
                </a:r>
              </a:p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2000" b="0" dirty="0"/>
                  <a:t>: Número total de observações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reais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previstos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92892F7-2705-422D-751C-EFBAB7F82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E76427-DEA8-990E-04CB-A518BFD1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E24A33-E6E2-F7E2-25BE-FB41E8F44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B8C7EF-E534-114C-79BB-02F444D0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160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782CA-7324-10A4-FA50-671EC383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Conteúdo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16885F-9029-4150-CA2A-F4F0DEBD5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arabicPeriod"/>
            </a:pPr>
            <a:r>
              <a:rPr lang="pt-BR" dirty="0"/>
              <a:t>Introdução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O Biodiesel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Redes Neurais Artificiais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Previsão de Séries Temporais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Descrição do Método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Resultados</a:t>
            </a:r>
          </a:p>
          <a:p>
            <a:pPr marL="571500" indent="-571500">
              <a:buFont typeface="+mj-lt"/>
              <a:buAutoNum type="arabicPeriod"/>
            </a:pPr>
            <a:r>
              <a:rPr lang="pt-BR" dirty="0"/>
              <a:t>Conclusões e Trabalhos Futuros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4D1A817-F797-4D0F-40C4-6EC0F9AD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53DDA61-3E08-109B-692F-90F5A01C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B2FFF88D-906B-3410-D9DD-C1D11087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1948060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2B8C-4A1B-2B26-037F-0D9A536C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DFF12-D7A7-906C-C601-8A8B2B89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dirty="0"/>
              <a:t>4.3.3 Raiz do Erro Quadrático Médio (do inglês Root </a:t>
            </a:r>
            <a:r>
              <a:rPr lang="pt-BR" sz="3100" dirty="0" err="1"/>
              <a:t>Mean</a:t>
            </a:r>
            <a:r>
              <a:rPr lang="pt-BR" sz="3100" dirty="0"/>
              <a:t> </a:t>
            </a:r>
            <a:r>
              <a:rPr lang="pt-BR" sz="3100" dirty="0" err="1"/>
              <a:t>Squared</a:t>
            </a:r>
            <a:r>
              <a:rPr lang="pt-BR" sz="3100" dirty="0"/>
              <a:t> </a:t>
            </a:r>
            <a:r>
              <a:rPr lang="pt-BR" sz="3100" dirty="0" err="1"/>
              <a:t>Error</a:t>
            </a:r>
            <a:r>
              <a:rPr lang="pt-BR" sz="3100" dirty="0"/>
              <a:t>, RMSE)</a:t>
            </a:r>
            <a:br>
              <a:rPr lang="pt-BR" dirty="0"/>
            </a:br>
            <a:r>
              <a:rPr lang="pt-BR" sz="2400" dirty="0"/>
              <a:t>	</a:t>
            </a:r>
            <a:r>
              <a:rPr lang="pt-BR" sz="2200" dirty="0"/>
              <a:t>4. Previsão de Séries Temporais</a:t>
            </a:r>
            <a:br>
              <a:rPr lang="pt-BR" sz="2200" dirty="0"/>
            </a:br>
            <a:r>
              <a:rPr lang="pt-BR" sz="2200" dirty="0"/>
              <a:t>	</a:t>
            </a:r>
            <a:r>
              <a:rPr lang="pt-BR" sz="2400" dirty="0"/>
              <a:t>	</a:t>
            </a:r>
            <a:r>
              <a:rPr lang="pt-BR" sz="2200" dirty="0"/>
              <a:t>4.3 Medidas de Avaliação do Modelo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5FE03B4-BE24-5166-6EBB-03EC56039F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sz="2000" b="0" dirty="0"/>
                  <a:t>Onde:</a:t>
                </a:r>
              </a:p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2000" b="0" dirty="0"/>
                  <a:t>: Número total de observações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reais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previstos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5FE03B4-BE24-5166-6EBB-03EC56039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78A594-051A-F24D-A06E-6D6BB192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573219-7E97-974F-FDBF-30AD18909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9AE12D-D345-42F5-D2A3-2613E2F2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6317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E9CAD-5D98-BABF-0B66-702160F47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A96B4-DBB5-CB0E-CD37-FA88A897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100" dirty="0"/>
              <a:t>4.3.4  Erro Absoluto Médio (do inglês </a:t>
            </a:r>
            <a:r>
              <a:rPr lang="pt-BR" sz="3100" dirty="0" err="1"/>
              <a:t>Mean</a:t>
            </a:r>
            <a:r>
              <a:rPr lang="pt-BR" sz="3100" dirty="0"/>
              <a:t> Absolute </a:t>
            </a:r>
            <a:r>
              <a:rPr lang="pt-BR" sz="3100" dirty="0" err="1"/>
              <a:t>Error</a:t>
            </a:r>
            <a:r>
              <a:rPr lang="pt-BR" sz="3100" dirty="0"/>
              <a:t>, MAE)</a:t>
            </a:r>
            <a:br>
              <a:rPr lang="pt-BR" dirty="0"/>
            </a:br>
            <a:r>
              <a:rPr lang="pt-BR" sz="2400" dirty="0"/>
              <a:t>	</a:t>
            </a:r>
            <a:r>
              <a:rPr lang="pt-BR" sz="2200" dirty="0"/>
              <a:t>4. Previsão de Séries Temporais</a:t>
            </a:r>
            <a:br>
              <a:rPr lang="pt-BR" sz="2200" dirty="0"/>
            </a:br>
            <a:r>
              <a:rPr lang="pt-BR" sz="2200" dirty="0"/>
              <a:t>	</a:t>
            </a:r>
            <a:r>
              <a:rPr lang="pt-BR" sz="2400" dirty="0"/>
              <a:t>	</a:t>
            </a:r>
            <a:r>
              <a:rPr lang="pt-BR" sz="2200" dirty="0"/>
              <a:t>4.3 Medidas de Avaliação do Modelo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45B7BF8-1797-53C5-1653-FC0B50973B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sz="2000" b="0" dirty="0"/>
                  <a:t>Onde:</a:t>
                </a:r>
              </a:p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2000" b="0" dirty="0"/>
                  <a:t>: Número total de observações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reais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previstos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45B7BF8-1797-53C5-1653-FC0B50973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0D9FE4-8318-5B38-2381-F1F5BC48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F814C5-5741-BDB2-93FB-DF7CDF28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60D302-CE95-C773-0E20-C9108DAE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9292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A8B89-042A-22A4-01EC-C58120A5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7F282-4FFC-72CB-E3E7-58E1662D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4.3.5  </a:t>
            </a:r>
            <a:r>
              <a:rPr lang="nl-NL" sz="3100" dirty="0"/>
              <a:t>Estatística U de Theil (THEIL)</a:t>
            </a:r>
            <a:br>
              <a:rPr lang="nl-NL" sz="3100" dirty="0"/>
            </a:br>
            <a:r>
              <a:rPr lang="pt-BR" sz="2000" dirty="0"/>
              <a:t>	4. Previsão de Séries Temporais</a:t>
            </a:r>
            <a:br>
              <a:rPr lang="pt-BR" sz="2000" dirty="0"/>
            </a:br>
            <a:r>
              <a:rPr lang="pt-BR" sz="2000" dirty="0"/>
              <a:t>		4.3 Medidas de Avaliação do Modelo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A39249C-BD51-30C3-E819-7FD191F7A5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sz="2000" b="0" dirty="0"/>
                  <a:t>Onde:</a:t>
                </a:r>
              </a:p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2000" b="0" dirty="0"/>
                  <a:t>: Número total de observações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reais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previstos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A39249C-BD51-30C3-E819-7FD191F7A5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3860C2-F41E-5528-02F1-9721273C7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FA572E-7E43-DB35-A896-AF59C9BC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1658CB-2647-67D7-B92A-86CE106B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1308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EB7D4-EB14-A9EC-FE8C-960E7340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F7E8F-AE17-9D43-0BFF-BE7A0D81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4.3.5  </a:t>
            </a:r>
            <a:r>
              <a:rPr lang="nl-NL" sz="3100" dirty="0"/>
              <a:t>Estatística U de Theil (THEIL)</a:t>
            </a:r>
            <a:br>
              <a:rPr lang="nl-NL" sz="3100" dirty="0"/>
            </a:br>
            <a:r>
              <a:rPr lang="pt-BR" sz="2000" dirty="0"/>
              <a:t>	4. Previsão de Séries Temporais</a:t>
            </a:r>
            <a:br>
              <a:rPr lang="pt-BR" sz="2000" dirty="0"/>
            </a:br>
            <a:r>
              <a:rPr lang="pt-BR" sz="2000" dirty="0"/>
              <a:t>		4.3 Medidas de Avaliação do Modelo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F7BAAAF-7BAE-1351-8E07-91C9B625F1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sz="2000" b="0" dirty="0"/>
                  <a:t>Onde:</a:t>
                </a:r>
              </a:p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2000" b="0" dirty="0"/>
                  <a:t>: Número total de observações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reais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000" b="0" dirty="0"/>
                  <a:t>: Valores previstos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F7BAAAF-7BAE-1351-8E07-91C9B625F1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2"/>
                <a:stretch>
                  <a:fillRect l="-638" t="-919" b="-18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051084-DE5F-1591-3D3A-6F7C9B7CC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AC5BC9-587B-BDD5-3063-0D640F8A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CF5953-30D3-E299-0907-62DE3A84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1192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4B5AA-FECC-8D9C-13CF-6D15C59FD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83C84-A50C-D619-B5E0-5692BDCE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4.4  </a:t>
            </a:r>
            <a:r>
              <a:rPr lang="nl-NL" sz="3100" dirty="0"/>
              <a:t>Coeficiente de Hurst</a:t>
            </a:r>
            <a:br>
              <a:rPr lang="nl-NL" sz="3100" dirty="0"/>
            </a:br>
            <a:r>
              <a:rPr lang="nl-NL" sz="3100" dirty="0"/>
              <a:t>	</a:t>
            </a:r>
            <a:r>
              <a:rPr lang="pt-BR" sz="2000" dirty="0"/>
              <a:t>4. Previsão de Séries Temporais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AA1827-A86F-95D4-FE75-AC110A37E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>
                <a:normAutofit/>
              </a:bodyPr>
              <a:lstStyle/>
              <a:p>
                <a:r>
                  <a:rPr lang="pt-BR" dirty="0"/>
                  <a:t>Fornece informações sobre a tendência e a persistência da série temporal.</a:t>
                </a:r>
              </a:p>
              <a:p>
                <a:r>
                  <a:rPr lang="pt-BR" dirty="0"/>
                  <a:t>Divide-se em 3 intervalos: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0;0,5</m:t>
                        </m:r>
                      </m:e>
                    </m:d>
                  </m:oMath>
                </a14:m>
                <a:r>
                  <a:rPr lang="pt-BR" dirty="0"/>
                  <a:t> : Reversão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 0,5</m:t>
                    </m:r>
                  </m:oMath>
                </a14:m>
                <a:r>
                  <a:rPr lang="pt-BR" dirty="0"/>
                  <a:t>      : Passeio Aleatório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∈(0,5;1]</m:t>
                    </m:r>
                  </m:oMath>
                </a14:m>
                <a:r>
                  <a:rPr lang="pt-BR" dirty="0"/>
                  <a:t> : Persistência</a:t>
                </a:r>
                <a:endParaRPr lang="pt-BR" b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AA1827-A86F-95D4-FE75-AC110A37E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2D5ED9-BC85-9A61-997C-D53C1FBC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A5EFD7-BD04-6219-A447-9784C45A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A59CF3-4CE6-E1CF-8638-B9CDE9AA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1930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E0553-120B-7F40-1EDB-0D1B9BA2B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7B525-F365-04B3-2BC5-50E79DB6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100" dirty="0"/>
              <a:t>4.4  </a:t>
            </a:r>
            <a:r>
              <a:rPr lang="nl-NL" sz="3100" dirty="0"/>
              <a:t>Coeficiente de Hurst</a:t>
            </a:r>
            <a:br>
              <a:rPr lang="nl-NL" sz="3100" dirty="0"/>
            </a:br>
            <a:r>
              <a:rPr lang="nl-NL" sz="3100" dirty="0"/>
              <a:t>	</a:t>
            </a:r>
            <a:r>
              <a:rPr lang="pt-BR" sz="2000" dirty="0"/>
              <a:t>4. Previsão de Séries Temporais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5378ABB-8B97-50E7-4E86-981FCAC13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pt-BR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6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</m:func>
                          <m:r>
                            <a:rPr lang="pt-BR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pt-BR" sz="2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  <m:r>
                                        <a:rPr lang="pt-BR" sz="2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pt-BR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6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2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pt-BR" sz="2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den>
                                          </m:f>
                                          <m:r>
                                            <a:rPr lang="pt-BR" sz="26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  <m:e>
                                              <m: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pt-BR" sz="26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pt-BR" sz="2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pt-BR" sz="2600" b="0" dirty="0"/>
              </a:p>
              <a:p>
                <a:pPr marL="0" indent="0">
                  <a:buNone/>
                </a:pPr>
                <a:r>
                  <a:rPr lang="pt-BR" sz="2000" b="0" dirty="0"/>
                  <a:t>Onde:</a:t>
                </a:r>
              </a:p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sz="2000" b="0" dirty="0"/>
                  <a:t>: Número total de observações</a:t>
                </a:r>
              </a:p>
              <a:p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pt-BR" sz="2000" b="0" dirty="0"/>
                  <a:t>: Valor da série temporal no instante t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5378ABB-8B97-50E7-4E86-981FCAC13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2579"/>
                <a:ext cx="10515600" cy="3982742"/>
              </a:xfrm>
              <a:blipFill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8FF7A2-4616-2769-26BD-A96E0E915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1E0ED2-00C6-117B-791F-75C0150E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89584-AC88-E54B-3649-5BCA0849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404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ixaDeTexto 28">
            <a:extLst>
              <a:ext uri="{FF2B5EF4-FFF2-40B4-BE49-F238E27FC236}">
                <a16:creationId xmlns:a16="http://schemas.microsoft.com/office/drawing/2014/main" id="{F79DAEA7-035B-B14F-C412-EECF7135C2F8}"/>
              </a:ext>
            </a:extLst>
          </p:cNvPr>
          <p:cNvSpPr txBox="1"/>
          <p:nvPr/>
        </p:nvSpPr>
        <p:spPr>
          <a:xfrm>
            <a:off x="9687408" y="3758191"/>
            <a:ext cx="1532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Medidas de avaliação </a:t>
            </a:r>
          </a:p>
          <a:p>
            <a:r>
              <a:rPr lang="pt-BR" sz="1100" dirty="0"/>
              <a:t>no conjunto de teste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3089EF-643A-8909-8465-385B4EA2A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395593" cy="884903"/>
          </a:xfrm>
        </p:spPr>
        <p:txBody>
          <a:bodyPr>
            <a:normAutofit/>
          </a:bodyPr>
          <a:lstStyle/>
          <a:p>
            <a:r>
              <a:rPr lang="pt-BR" sz="4400" dirty="0"/>
              <a:t>5. Descrição do método</a:t>
            </a:r>
          </a:p>
        </p:txBody>
      </p:sp>
      <p:sp>
        <p:nvSpPr>
          <p:cNvPr id="6" name="Fluxograma: Disco Magnético 5">
            <a:extLst>
              <a:ext uri="{FF2B5EF4-FFF2-40B4-BE49-F238E27FC236}">
                <a16:creationId xmlns:a16="http://schemas.microsoft.com/office/drawing/2014/main" id="{BA05078A-D8A2-1228-3F33-07EEE0F847F5}"/>
              </a:ext>
            </a:extLst>
          </p:cNvPr>
          <p:cNvSpPr/>
          <p:nvPr/>
        </p:nvSpPr>
        <p:spPr>
          <a:xfrm>
            <a:off x="330317" y="3022578"/>
            <a:ext cx="885371" cy="132556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D52939BD-C606-D128-3ACE-E0E9ABF2DADB}"/>
              </a:ext>
            </a:extLst>
          </p:cNvPr>
          <p:cNvSpPr/>
          <p:nvPr/>
        </p:nvSpPr>
        <p:spPr>
          <a:xfrm>
            <a:off x="2032116" y="3278959"/>
            <a:ext cx="1625600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Divisão dos Conjuntos</a:t>
            </a:r>
          </a:p>
        </p:txBody>
      </p:sp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06FBECDE-5DAB-DBD7-4F9C-748ACDDD3BA6}"/>
              </a:ext>
            </a:extLst>
          </p:cNvPr>
          <p:cNvSpPr/>
          <p:nvPr/>
        </p:nvSpPr>
        <p:spPr>
          <a:xfrm>
            <a:off x="4677345" y="2610735"/>
            <a:ext cx="1748972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700" dirty="0"/>
              <a:t>Pré-processamento</a:t>
            </a:r>
          </a:p>
        </p:txBody>
      </p:sp>
      <p:sp>
        <p:nvSpPr>
          <p:cNvPr id="9" name="Fluxograma: Processo 8">
            <a:extLst>
              <a:ext uri="{FF2B5EF4-FFF2-40B4-BE49-F238E27FC236}">
                <a16:creationId xmlns:a16="http://schemas.microsoft.com/office/drawing/2014/main" id="{C6EBC625-D263-49E4-382D-251D9CBBC778}"/>
              </a:ext>
            </a:extLst>
          </p:cNvPr>
          <p:cNvSpPr/>
          <p:nvPr/>
        </p:nvSpPr>
        <p:spPr>
          <a:xfrm>
            <a:off x="7006887" y="2610735"/>
            <a:ext cx="1625600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Treinamento e busca de parâmetros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BB639DA3-4B4F-E08E-1370-91F903AA0BBC}"/>
              </a:ext>
            </a:extLst>
          </p:cNvPr>
          <p:cNvSpPr/>
          <p:nvPr/>
        </p:nvSpPr>
        <p:spPr>
          <a:xfrm>
            <a:off x="9213057" y="2610735"/>
            <a:ext cx="1625600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Avaliação e Escolha do modelo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F7594E91-3895-B65A-8414-E3F63BEACCCC}"/>
              </a:ext>
            </a:extLst>
          </p:cNvPr>
          <p:cNvSpPr/>
          <p:nvPr/>
        </p:nvSpPr>
        <p:spPr>
          <a:xfrm>
            <a:off x="4677345" y="3936298"/>
            <a:ext cx="1748972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700" dirty="0"/>
              <a:t>Pré-processamento</a:t>
            </a:r>
          </a:p>
        </p:txBody>
      </p:sp>
      <p:sp>
        <p:nvSpPr>
          <p:cNvPr id="12" name="Fluxograma: Processo 11">
            <a:extLst>
              <a:ext uri="{FF2B5EF4-FFF2-40B4-BE49-F238E27FC236}">
                <a16:creationId xmlns:a16="http://schemas.microsoft.com/office/drawing/2014/main" id="{93E412FC-C064-1B80-4BB8-C2EB2DD6862E}"/>
              </a:ext>
            </a:extLst>
          </p:cNvPr>
          <p:cNvSpPr/>
          <p:nvPr/>
        </p:nvSpPr>
        <p:spPr>
          <a:xfrm>
            <a:off x="8027754" y="3942988"/>
            <a:ext cx="1625600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Avaliação do modelo no conjunto de teste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C598DC7-477B-0D81-0446-E91CB8CD06E9}"/>
              </a:ext>
            </a:extLst>
          </p:cNvPr>
          <p:cNvCxnSpPr>
            <a:stCxn id="6" idx="4"/>
            <a:endCxn id="7" idx="1"/>
          </p:cNvCxnSpPr>
          <p:nvPr/>
        </p:nvCxnSpPr>
        <p:spPr>
          <a:xfrm>
            <a:off x="1215688" y="3685360"/>
            <a:ext cx="816428" cy="5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2E8E484C-B26B-E334-6044-C7D8B80990D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57716" y="3022578"/>
            <a:ext cx="1019629" cy="6682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4D4F4B4F-003D-F4C0-6D99-2C62196744C5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657716" y="3690802"/>
            <a:ext cx="1019629" cy="6573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AC7B02F-201B-5F07-574D-397AE365AF9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426317" y="3022578"/>
            <a:ext cx="5805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60D797B-920E-D5C1-997A-9E5BE691B61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8632487" y="3022578"/>
            <a:ext cx="5805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3C27CD7-61CE-2109-7915-0C14FBF915A0}"/>
              </a:ext>
            </a:extLst>
          </p:cNvPr>
          <p:cNvCxnSpPr>
            <a:cxnSpLocks/>
          </p:cNvCxnSpPr>
          <p:nvPr/>
        </p:nvCxnSpPr>
        <p:spPr>
          <a:xfrm>
            <a:off x="10838657" y="3356404"/>
            <a:ext cx="812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AD8D90-F0A6-C498-A6BF-82077FD58BFA}"/>
              </a:ext>
            </a:extLst>
          </p:cNvPr>
          <p:cNvSpPr txBox="1"/>
          <p:nvPr/>
        </p:nvSpPr>
        <p:spPr>
          <a:xfrm>
            <a:off x="10850920" y="3094794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Modelo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C3CF621-D38D-CCD2-2926-8C90AD3E698E}"/>
              </a:ext>
            </a:extLst>
          </p:cNvPr>
          <p:cNvSpPr txBox="1"/>
          <p:nvPr/>
        </p:nvSpPr>
        <p:spPr>
          <a:xfrm>
            <a:off x="3428285" y="2736311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Desenvolvimento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848ACA5-2E06-88A7-1119-605C4ABA2E2A}"/>
              </a:ext>
            </a:extLst>
          </p:cNvPr>
          <p:cNvSpPr txBox="1"/>
          <p:nvPr/>
        </p:nvSpPr>
        <p:spPr>
          <a:xfrm>
            <a:off x="3862552" y="4354831"/>
            <a:ext cx="703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Teste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598BE32-F298-444D-C32D-8B44CBAC0DF0}"/>
              </a:ext>
            </a:extLst>
          </p:cNvPr>
          <p:cNvCxnSpPr>
            <a:cxnSpLocks/>
          </p:cNvCxnSpPr>
          <p:nvPr/>
        </p:nvCxnSpPr>
        <p:spPr>
          <a:xfrm>
            <a:off x="10860431" y="2841148"/>
            <a:ext cx="812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8F901F7-9840-D8BA-66B8-3E34A35DE76F}"/>
              </a:ext>
            </a:extLst>
          </p:cNvPr>
          <p:cNvSpPr txBox="1"/>
          <p:nvPr/>
        </p:nvSpPr>
        <p:spPr>
          <a:xfrm>
            <a:off x="10832100" y="1940835"/>
            <a:ext cx="135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Medidas de avaliação </a:t>
            </a:r>
          </a:p>
          <a:p>
            <a:r>
              <a:rPr lang="pt-BR" sz="1100" dirty="0"/>
              <a:t>no conjunto de desenvolvimento</a:t>
            </a:r>
          </a:p>
        </p:txBody>
      </p: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27B98178-F78B-4A19-B8E0-1AA86F621400}"/>
              </a:ext>
            </a:extLst>
          </p:cNvPr>
          <p:cNvCxnSpPr>
            <a:cxnSpLocks/>
            <a:stCxn id="19" idx="2"/>
            <a:endCxn id="12" idx="1"/>
          </p:cNvCxnSpPr>
          <p:nvPr/>
        </p:nvCxnSpPr>
        <p:spPr>
          <a:xfrm rot="5400000">
            <a:off x="9100906" y="2283253"/>
            <a:ext cx="998427" cy="3144729"/>
          </a:xfrm>
          <a:prstGeom prst="bentConnector4">
            <a:avLst>
              <a:gd name="adj1" fmla="val 29375"/>
              <a:gd name="adj2" fmla="val 1072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E40D405-6E83-C78A-1630-DAFAE95F355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426317" y="4348141"/>
            <a:ext cx="1601437" cy="6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D632BECB-C5CB-9E1E-A7AC-B82873F01111}"/>
              </a:ext>
            </a:extLst>
          </p:cNvPr>
          <p:cNvCxnSpPr>
            <a:cxnSpLocks/>
          </p:cNvCxnSpPr>
          <p:nvPr/>
        </p:nvCxnSpPr>
        <p:spPr>
          <a:xfrm>
            <a:off x="9665634" y="4642779"/>
            <a:ext cx="812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394869-6543-D8F7-4CE1-3E7FC9B22E0D}"/>
              </a:ext>
            </a:extLst>
          </p:cNvPr>
          <p:cNvSpPr txBox="1"/>
          <p:nvPr/>
        </p:nvSpPr>
        <p:spPr>
          <a:xfrm>
            <a:off x="9677897" y="4381169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Modelo treinado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BE23CFA-2A3A-4FFE-F964-7A4B097EC61E}"/>
              </a:ext>
            </a:extLst>
          </p:cNvPr>
          <p:cNvCxnSpPr>
            <a:cxnSpLocks/>
          </p:cNvCxnSpPr>
          <p:nvPr/>
        </p:nvCxnSpPr>
        <p:spPr>
          <a:xfrm>
            <a:off x="9687408" y="4127523"/>
            <a:ext cx="8128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F0FFD1-6722-3644-B4C0-6AE1224C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31" name="Espaço Reservado para Número de Slide 30">
            <a:extLst>
              <a:ext uri="{FF2B5EF4-FFF2-40B4-BE49-F238E27FC236}">
                <a16:creationId xmlns:a16="http://schemas.microsoft.com/office/drawing/2014/main" id="{2873F757-C101-E59F-4A87-807B0270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35</a:t>
            </a:fld>
            <a:endParaRPr lang="pt-BR"/>
          </a:p>
        </p:txBody>
      </p:sp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7A0A1E79-1C4B-79FF-BC13-FEFD16CA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4B0699C-02E7-8AE0-09DE-BDE6F446C517}"/>
              </a:ext>
            </a:extLst>
          </p:cNvPr>
          <p:cNvSpPr txBox="1"/>
          <p:nvPr/>
        </p:nvSpPr>
        <p:spPr>
          <a:xfrm>
            <a:off x="3709712" y="1704198"/>
            <a:ext cx="365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Figura: </a:t>
            </a:r>
            <a:r>
              <a:rPr lang="pt-BR" dirty="0"/>
              <a:t>Fluxo de Processamento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3172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3" grpId="0"/>
      <p:bldP spid="27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87ACE-5701-82B0-4CBB-77D0BA62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4ACC0-148B-8F24-8A06-F5BF18763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5.1. Coleta de Dados</a:t>
            </a:r>
            <a:br>
              <a:rPr lang="pt-BR" sz="4400" dirty="0"/>
            </a:br>
            <a:r>
              <a:rPr lang="pt-BR" sz="1800" dirty="0"/>
              <a:t>	5. Descrição do método</a:t>
            </a:r>
            <a:endParaRPr lang="pt-BR" sz="4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9A370-14B8-DD31-B22B-1AFAB6B52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Uso de fontes públicas e confiáveis: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ANP (Agência Nacional do Petróleo e Biocombustíveis);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Banco Mundial;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Index </a:t>
            </a:r>
            <a:r>
              <a:rPr lang="pt-BR" dirty="0" err="1"/>
              <a:t>Mundi</a:t>
            </a:r>
            <a:r>
              <a:rPr lang="pt-BR" dirty="0"/>
              <a:t>.</a:t>
            </a:r>
          </a:p>
          <a:p>
            <a:pPr>
              <a:lnSpc>
                <a:spcPct val="100000"/>
              </a:lnSpc>
            </a:pPr>
            <a:r>
              <a:rPr lang="pt-BR" dirty="0"/>
              <a:t>Séries de Preços: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Biodiesel Nacional e Regionais (2022-2024);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Óleo de Soja Atual (1960 – 2024) e Futuro (1994-2024).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FEFA39-5266-0E5E-032C-C96A1188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CD4689A6-1E4E-D152-2FD9-BCD4B4E2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31" name="Espaço Reservado para Número de Slide 30">
            <a:extLst>
              <a:ext uri="{FF2B5EF4-FFF2-40B4-BE49-F238E27FC236}">
                <a16:creationId xmlns:a16="http://schemas.microsoft.com/office/drawing/2014/main" id="{6CF05985-1A50-6D02-4716-BB0D88D0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433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64B74-0731-F0C0-6F81-F9D84A2E7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A0659-BFFC-0EFC-F478-CAB7E601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5.1. Coleta de Dados</a:t>
            </a:r>
            <a:br>
              <a:rPr lang="pt-BR" sz="4400" dirty="0"/>
            </a:br>
            <a:r>
              <a:rPr lang="pt-BR" sz="1800" dirty="0"/>
              <a:t>	5. Descrição do método</a:t>
            </a:r>
            <a:endParaRPr lang="pt-BR" sz="44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427D6D-5A21-95B7-953C-9A4FC90D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32" name="Espaço Reservado para Rodapé 31">
            <a:extLst>
              <a:ext uri="{FF2B5EF4-FFF2-40B4-BE49-F238E27FC236}">
                <a16:creationId xmlns:a16="http://schemas.microsoft.com/office/drawing/2014/main" id="{23491552-ADCB-4CD9-5CD7-F942200D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31" name="Espaço Reservado para Número de Slide 30">
            <a:extLst>
              <a:ext uri="{FF2B5EF4-FFF2-40B4-BE49-F238E27FC236}">
                <a16:creationId xmlns:a16="http://schemas.microsoft.com/office/drawing/2014/main" id="{17A6096F-D07B-FA76-9188-6A63C558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37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736887-6CF4-6461-0DCE-BA0E5281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63" y="2690035"/>
            <a:ext cx="5886615" cy="403144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8BA2F89-5E8F-66AA-EBD8-929E2367DC52}"/>
              </a:ext>
            </a:extLst>
          </p:cNvPr>
          <p:cNvSpPr txBox="1"/>
          <p:nvPr/>
        </p:nvSpPr>
        <p:spPr>
          <a:xfrm>
            <a:off x="1880454" y="2320703"/>
            <a:ext cx="8431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Figura: </a:t>
            </a:r>
            <a:r>
              <a:rPr lang="pt-BR" dirty="0"/>
              <a:t>Matriz de Correlação entre as Séries Candidatas (01/2022 - 07/2023)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600521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E314B-05F7-A356-B0E0-9E75AD05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5.2. Divisão dos Conjuntos de Dados</a:t>
            </a:r>
            <a:br>
              <a:rPr lang="pt-BR" dirty="0"/>
            </a:br>
            <a:r>
              <a:rPr lang="pt-BR" sz="1800" dirty="0"/>
              <a:t>	5. Descrição do método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E2CDEF-A2AF-03B5-0D05-BDA85D1F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BDBF82-6C8F-A141-9596-653B99C9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8AA9E-F418-0B36-6C5C-4477237A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38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DEE31B5-E499-1CB7-3155-D00089682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53" y="3484326"/>
            <a:ext cx="8596693" cy="109362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EF8210-2B83-13B4-EF87-69C13EB0225D}"/>
              </a:ext>
            </a:extLst>
          </p:cNvPr>
          <p:cNvSpPr txBox="1"/>
          <p:nvPr/>
        </p:nvSpPr>
        <p:spPr>
          <a:xfrm>
            <a:off x="3332999" y="3004342"/>
            <a:ext cx="552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Figura: </a:t>
            </a:r>
            <a:r>
              <a:rPr lang="pt-BR" dirty="0"/>
              <a:t>Linha do Tempo da Divisão dos Conjuntos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0237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51D8A-8CFE-0D2A-2F37-855B3592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Introdução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B988730-00AB-BA7E-F4AD-166EB7618B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Aumento das concentrações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é um dos principais fatores responsáveis pelo aquecimento global;</a:t>
                </a:r>
              </a:p>
              <a:p>
                <a:pPr>
                  <a:lnSpc>
                    <a:spcPct val="100000"/>
                  </a:lnSpc>
                </a:pPr>
                <a:r>
                  <a:rPr lang="pt-BR" dirty="0"/>
                  <a:t>Uso de biocombustíveis é uma alternativa sustentável aos combustíveis fósseis.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B988730-00AB-BA7E-F4AD-166EB7618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78F43E-6E0D-CC66-6CF7-E26CE617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1B6BAE-4A82-6B6E-A023-646A74671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90AADA-7055-3BA9-11AF-CB560788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444113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089EF-643A-8909-8465-385B4EA2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5.3. Pré-processamento dos Dados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lang="pt-BR" sz="2000" dirty="0"/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5. Descrição do método</a:t>
            </a:r>
            <a:endParaRPr lang="pt-BR" dirty="0"/>
          </a:p>
        </p:txBody>
      </p:sp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3EEC58F-79F0-4C28-B416-5D038EC6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Inicialmente o conjunto de desenvolvimento passa por uma análise para identificar padrões: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Persistência;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Sazonalidade;</a:t>
            </a:r>
          </a:p>
          <a:p>
            <a:pPr lvl="1">
              <a:lnSpc>
                <a:spcPct val="100000"/>
              </a:lnSpc>
            </a:pPr>
            <a:r>
              <a:rPr lang="pt-BR" dirty="0"/>
              <a:t>Ciclos.</a:t>
            </a:r>
          </a:p>
          <a:p>
            <a:pPr>
              <a:lnSpc>
                <a:spcPct val="100000"/>
              </a:lnSpc>
            </a:pPr>
            <a:r>
              <a:rPr lang="pt-BR" dirty="0"/>
              <a:t>Definição do tamanho da janela de entrada.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5023A55-14F2-2433-7624-862F5750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3FEA412-03EE-B83E-2785-3A2DF611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64F6B05-9126-82DC-F247-3D2C6641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40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E507B-74BF-E2D6-2639-D82E6677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5.3. Pré-processamento dos Dados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lang="pt-BR" sz="2000" dirty="0"/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5. Descrição do método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A69F06-692C-EF91-4B94-2E46FC30AA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ctr"/>
              <a:lstStyle/>
              <a:p>
                <a:pPr>
                  <a:lnSpc>
                    <a:spcPct val="100000"/>
                  </a:lnSpc>
                </a:pPr>
                <a:r>
                  <a:rPr lang="pt-BR" dirty="0"/>
                  <a:t>Verificação de Persistência: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𝐶𝑜𝑒𝑓𝑖𝑐𝑖𝑒𝑛𝑡𝑒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𝐻𝑢𝑟𝑠𝑡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&gt;0,5</m:t>
                    </m:r>
                  </m:oMath>
                </a14:m>
                <a:r>
                  <a:rPr lang="pt-BR" dirty="0"/>
                  <a:t>: Persistente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A69F06-692C-EF91-4B94-2E46FC30AA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5CBF1F-156E-C019-32B1-59CB9F10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AE23C6-DB7B-9F24-4423-12C223A0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14BF43-E40F-792C-77C9-38E8D768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266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4E67B-090D-23C1-2E22-2A829FB2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7A3A7-034E-145E-5E9F-A15EC9DA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5.3. Pré-processamento dos Dados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lang="pt-BR" sz="2000" dirty="0"/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5. Descrição do método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8583B3-9313-685A-0B3D-576A5977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10515600" cy="823543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pt-BR" dirty="0"/>
              <a:t>Verificação de Sazonalidade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F3B5C7-CBB9-D729-CDE3-D5325462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63759D-2493-9F3E-FF3C-7197FF55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A1E744-18E3-7F45-48B3-165B2800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41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441B04-DC85-47B0-F24A-B00958FE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06" y="2994678"/>
            <a:ext cx="5867183" cy="29628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C246EA-6137-99E6-89D6-AB1D0540A187}"/>
              </a:ext>
            </a:extLst>
          </p:cNvPr>
          <p:cNvSpPr txBox="1"/>
          <p:nvPr/>
        </p:nvSpPr>
        <p:spPr>
          <a:xfrm>
            <a:off x="3058659" y="2615788"/>
            <a:ext cx="607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Figura: </a:t>
            </a:r>
            <a:r>
              <a:rPr lang="pt-BR" dirty="0"/>
              <a:t>Autocorrelação da Série de Preços do Biodiesel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221004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957D-05F9-216B-7BF2-02A286F34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53C28-80FA-C434-A467-8DB84CC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5.3. Pré-processamento dos Dados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lang="pt-BR" sz="2000" dirty="0"/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5. Descrição do método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5EB3E5-9CD0-A16C-1EFC-2017C9D1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10515600" cy="823543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pt-BR" dirty="0"/>
              <a:t>Verificação de Ciclos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8480E5-231E-8C72-48FB-159CDF88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94E027-6386-F4F5-74D0-1CDFEF6D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A3A6F1-4DCF-C17D-26C2-9E4B1059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42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192E70C-D2B9-B0D7-8C2D-614F12A1C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8576" y="2994678"/>
            <a:ext cx="4934843" cy="29628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0ED979-EDD4-86CE-5A3B-527B184BE387}"/>
              </a:ext>
            </a:extLst>
          </p:cNvPr>
          <p:cNvSpPr txBox="1"/>
          <p:nvPr/>
        </p:nvSpPr>
        <p:spPr>
          <a:xfrm>
            <a:off x="2616230" y="2595874"/>
            <a:ext cx="695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Figura: </a:t>
            </a:r>
            <a:r>
              <a:rPr lang="pt-BR" dirty="0"/>
              <a:t>Frequências de Fourier da Série de Preços do Biodiesel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46496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65035-1F41-A06C-26E1-4BC63CAFC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60B34-200E-7A34-BCB3-F27DD26A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395593" cy="884903"/>
          </a:xfrm>
        </p:spPr>
        <p:txBody>
          <a:bodyPr/>
          <a:lstStyle/>
          <a:p>
            <a:r>
              <a:rPr lang="pt-BR" dirty="0"/>
              <a:t>5.3. Pré-processamento dos Dados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lang="pt-BR" sz="2000" dirty="0"/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5. Descrição do método</a:t>
            </a:r>
            <a:endParaRPr lang="pt-BR" dirty="0"/>
          </a:p>
        </p:txBody>
      </p:sp>
      <p:sp>
        <p:nvSpPr>
          <p:cNvPr id="4" name="Fluxograma: Disco Magnético 3">
            <a:extLst>
              <a:ext uri="{FF2B5EF4-FFF2-40B4-BE49-F238E27FC236}">
                <a16:creationId xmlns:a16="http://schemas.microsoft.com/office/drawing/2014/main" id="{42D9A8E4-EE97-ECD6-8EC0-21E6B5FF8226}"/>
              </a:ext>
            </a:extLst>
          </p:cNvPr>
          <p:cNvSpPr/>
          <p:nvPr/>
        </p:nvSpPr>
        <p:spPr>
          <a:xfrm>
            <a:off x="440699" y="1803157"/>
            <a:ext cx="1187348" cy="132556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Biodiesel</a:t>
            </a:r>
          </a:p>
        </p:txBody>
      </p:sp>
      <p:sp>
        <p:nvSpPr>
          <p:cNvPr id="30" name="Fluxograma: Processo 29">
            <a:extLst>
              <a:ext uri="{FF2B5EF4-FFF2-40B4-BE49-F238E27FC236}">
                <a16:creationId xmlns:a16="http://schemas.microsoft.com/office/drawing/2014/main" id="{8F8A0A12-C24B-9141-E6AC-792B0B7EA2A3}"/>
              </a:ext>
            </a:extLst>
          </p:cNvPr>
          <p:cNvSpPr/>
          <p:nvPr/>
        </p:nvSpPr>
        <p:spPr>
          <a:xfrm>
            <a:off x="7016625" y="1841257"/>
            <a:ext cx="1748972" cy="823686"/>
          </a:xfrm>
          <a:prstGeom prst="flowChartProcess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Extração de sazonalidade</a:t>
            </a:r>
          </a:p>
        </p:txBody>
      </p:sp>
      <p:sp>
        <p:nvSpPr>
          <p:cNvPr id="31" name="Fluxograma: Processo 30">
            <a:extLst>
              <a:ext uri="{FF2B5EF4-FFF2-40B4-BE49-F238E27FC236}">
                <a16:creationId xmlns:a16="http://schemas.microsoft.com/office/drawing/2014/main" id="{AB02A196-8860-F1E5-1D47-EE109F09925F}"/>
              </a:ext>
            </a:extLst>
          </p:cNvPr>
          <p:cNvSpPr/>
          <p:nvPr/>
        </p:nvSpPr>
        <p:spPr>
          <a:xfrm>
            <a:off x="7016625" y="2837926"/>
            <a:ext cx="1748972" cy="823686"/>
          </a:xfrm>
          <a:prstGeom prst="flowChartProcess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Extração de ciclos</a:t>
            </a:r>
          </a:p>
        </p:txBody>
      </p:sp>
      <p:sp>
        <p:nvSpPr>
          <p:cNvPr id="32" name="Fluxograma: Disco Magnético 31">
            <a:extLst>
              <a:ext uri="{FF2B5EF4-FFF2-40B4-BE49-F238E27FC236}">
                <a16:creationId xmlns:a16="http://schemas.microsoft.com/office/drawing/2014/main" id="{7D1CA3C0-1E2B-3B1A-203E-6CB6E99303FB}"/>
              </a:ext>
            </a:extLst>
          </p:cNvPr>
          <p:cNvSpPr/>
          <p:nvPr/>
        </p:nvSpPr>
        <p:spPr>
          <a:xfrm>
            <a:off x="440699" y="3415610"/>
            <a:ext cx="1187348" cy="1325563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Co-variáveis</a:t>
            </a:r>
          </a:p>
        </p:txBody>
      </p:sp>
      <p:sp>
        <p:nvSpPr>
          <p:cNvPr id="33" name="Fluxograma: Processo 32">
            <a:extLst>
              <a:ext uri="{FF2B5EF4-FFF2-40B4-BE49-F238E27FC236}">
                <a16:creationId xmlns:a16="http://schemas.microsoft.com/office/drawing/2014/main" id="{77F93ED5-1221-4D71-CA9F-E9698C74D875}"/>
              </a:ext>
            </a:extLst>
          </p:cNvPr>
          <p:cNvSpPr/>
          <p:nvPr/>
        </p:nvSpPr>
        <p:spPr>
          <a:xfrm>
            <a:off x="7015201" y="3860515"/>
            <a:ext cx="1748972" cy="823686"/>
          </a:xfrm>
          <a:prstGeom prst="flowChartProcess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Extração de tendência</a:t>
            </a:r>
          </a:p>
        </p:txBody>
      </p:sp>
      <p:sp>
        <p:nvSpPr>
          <p:cNvPr id="34" name="Fluxograma: Processo 33">
            <a:extLst>
              <a:ext uri="{FF2B5EF4-FFF2-40B4-BE49-F238E27FC236}">
                <a16:creationId xmlns:a16="http://schemas.microsoft.com/office/drawing/2014/main" id="{3AD00621-C41C-861E-B2F9-E62C4D193874}"/>
              </a:ext>
            </a:extLst>
          </p:cNvPr>
          <p:cNvSpPr/>
          <p:nvPr/>
        </p:nvSpPr>
        <p:spPr>
          <a:xfrm>
            <a:off x="2451967" y="2842863"/>
            <a:ext cx="1748972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Descorrelação</a:t>
            </a:r>
          </a:p>
        </p:txBody>
      </p: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DC552B26-D50A-3639-08E6-D92ADD0872A0}"/>
              </a:ext>
            </a:extLst>
          </p:cNvPr>
          <p:cNvCxnSpPr>
            <a:stCxn id="4" idx="4"/>
            <a:endCxn id="34" idx="1"/>
          </p:cNvCxnSpPr>
          <p:nvPr/>
        </p:nvCxnSpPr>
        <p:spPr>
          <a:xfrm>
            <a:off x="1628047" y="2465939"/>
            <a:ext cx="823920" cy="7887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5021EA30-4E3C-6F4B-071A-0E52D6290E37}"/>
              </a:ext>
            </a:extLst>
          </p:cNvPr>
          <p:cNvCxnSpPr>
            <a:stCxn id="32" idx="4"/>
            <a:endCxn id="34" idx="1"/>
          </p:cNvCxnSpPr>
          <p:nvPr/>
        </p:nvCxnSpPr>
        <p:spPr>
          <a:xfrm flipV="1">
            <a:off x="1628047" y="3254706"/>
            <a:ext cx="823920" cy="82368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luxograma: Ou 36">
            <a:extLst>
              <a:ext uri="{FF2B5EF4-FFF2-40B4-BE49-F238E27FC236}">
                <a16:creationId xmlns:a16="http://schemas.microsoft.com/office/drawing/2014/main" id="{CAB13D32-8E29-836A-3AFE-8CA71DCE54DC}"/>
              </a:ext>
            </a:extLst>
          </p:cNvPr>
          <p:cNvSpPr/>
          <p:nvPr/>
        </p:nvSpPr>
        <p:spPr>
          <a:xfrm>
            <a:off x="9088480" y="3650236"/>
            <a:ext cx="93934" cy="100584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8F2FA86C-7C94-3E3D-496A-7224A57D44B9}"/>
              </a:ext>
            </a:extLst>
          </p:cNvPr>
          <p:cNvCxnSpPr>
            <a:cxnSpLocks/>
            <a:stCxn id="33" idx="3"/>
            <a:endCxn id="37" idx="3"/>
          </p:cNvCxnSpPr>
          <p:nvPr/>
        </p:nvCxnSpPr>
        <p:spPr>
          <a:xfrm flipV="1">
            <a:off x="8764173" y="3736090"/>
            <a:ext cx="338063" cy="53626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D16B9A93-33C7-F969-DAF3-44C4F95F53B9}"/>
              </a:ext>
            </a:extLst>
          </p:cNvPr>
          <p:cNvCxnSpPr>
            <a:stCxn id="31" idx="3"/>
            <a:endCxn id="37" idx="1"/>
          </p:cNvCxnSpPr>
          <p:nvPr/>
        </p:nvCxnSpPr>
        <p:spPr>
          <a:xfrm>
            <a:off x="8765597" y="3249769"/>
            <a:ext cx="336639" cy="41519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FAFB09F1-E108-E6D1-88D2-08BBE7C60F6E}"/>
              </a:ext>
            </a:extLst>
          </p:cNvPr>
          <p:cNvCxnSpPr>
            <a:stCxn id="30" idx="3"/>
            <a:endCxn id="37" idx="7"/>
          </p:cNvCxnSpPr>
          <p:nvPr/>
        </p:nvCxnSpPr>
        <p:spPr>
          <a:xfrm>
            <a:off x="8765597" y="2253100"/>
            <a:ext cx="403061" cy="14118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luxograma: Processo 40">
            <a:extLst>
              <a:ext uri="{FF2B5EF4-FFF2-40B4-BE49-F238E27FC236}">
                <a16:creationId xmlns:a16="http://schemas.microsoft.com/office/drawing/2014/main" id="{1FFAE3EB-AE58-4DA9-A96E-C685773A2186}"/>
              </a:ext>
            </a:extLst>
          </p:cNvPr>
          <p:cNvSpPr/>
          <p:nvPr/>
        </p:nvSpPr>
        <p:spPr>
          <a:xfrm>
            <a:off x="4614598" y="2842863"/>
            <a:ext cx="1988367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Divisão em janelas temporais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6D5AC71E-2E85-B75E-E479-19DB85B45963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>
            <a:off x="4200939" y="3254706"/>
            <a:ext cx="4136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EF4AB3FE-B5AD-122A-8B25-CE8E0E2CFC30}"/>
              </a:ext>
            </a:extLst>
          </p:cNvPr>
          <p:cNvCxnSpPr>
            <a:stCxn id="41" idx="3"/>
            <a:endCxn id="30" idx="1"/>
          </p:cNvCxnSpPr>
          <p:nvPr/>
        </p:nvCxnSpPr>
        <p:spPr>
          <a:xfrm flipV="1">
            <a:off x="6602965" y="2253100"/>
            <a:ext cx="413660" cy="100160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6CA2D382-F4F1-BFE3-8A86-1E08706C4E31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6602965" y="3249769"/>
            <a:ext cx="413660" cy="49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5CDD1D9A-4EC8-AD58-8621-F5FACEFC5EF9}"/>
              </a:ext>
            </a:extLst>
          </p:cNvPr>
          <p:cNvCxnSpPr>
            <a:stCxn id="41" idx="3"/>
            <a:endCxn id="33" idx="1"/>
          </p:cNvCxnSpPr>
          <p:nvPr/>
        </p:nvCxnSpPr>
        <p:spPr>
          <a:xfrm>
            <a:off x="6602965" y="3254706"/>
            <a:ext cx="412236" cy="101765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4305FE78-48C3-E8D0-9EB7-5992DDBA3076}"/>
              </a:ext>
            </a:extLst>
          </p:cNvPr>
          <p:cNvCxnSpPr>
            <a:cxnSpLocks/>
            <a:stCxn id="41" idx="3"/>
            <a:endCxn id="37" idx="5"/>
          </p:cNvCxnSpPr>
          <p:nvPr/>
        </p:nvCxnSpPr>
        <p:spPr>
          <a:xfrm>
            <a:off x="6602965" y="3254706"/>
            <a:ext cx="2565693" cy="481384"/>
          </a:xfrm>
          <a:prstGeom prst="bentConnector4">
            <a:avLst>
              <a:gd name="adj1" fmla="val 7848"/>
              <a:gd name="adj2" fmla="val 3611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9CCB28E2-BF6A-7C91-466E-AA62AE04DBE1}"/>
              </a:ext>
            </a:extLst>
          </p:cNvPr>
          <p:cNvCxnSpPr>
            <a:stCxn id="30" idx="3"/>
          </p:cNvCxnSpPr>
          <p:nvPr/>
        </p:nvCxnSpPr>
        <p:spPr>
          <a:xfrm>
            <a:off x="8765597" y="2253100"/>
            <a:ext cx="10523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13B6154A-FB04-A03B-4672-7238470C0E99}"/>
              </a:ext>
            </a:extLst>
          </p:cNvPr>
          <p:cNvCxnSpPr>
            <a:stCxn id="31" idx="3"/>
          </p:cNvCxnSpPr>
          <p:nvPr/>
        </p:nvCxnSpPr>
        <p:spPr>
          <a:xfrm>
            <a:off x="8765597" y="3249769"/>
            <a:ext cx="10650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72D170BC-8E42-2D78-1203-F330B22E2835}"/>
              </a:ext>
            </a:extLst>
          </p:cNvPr>
          <p:cNvCxnSpPr>
            <a:cxnSpLocks/>
            <a:stCxn id="37" idx="6"/>
            <a:endCxn id="54" idx="1"/>
          </p:cNvCxnSpPr>
          <p:nvPr/>
        </p:nvCxnSpPr>
        <p:spPr>
          <a:xfrm flipV="1">
            <a:off x="9182414" y="3692136"/>
            <a:ext cx="323643" cy="8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1A487AA-AB22-1249-E987-CA9094BDEC74}"/>
              </a:ext>
            </a:extLst>
          </p:cNvPr>
          <p:cNvCxnSpPr>
            <a:stCxn id="33" idx="3"/>
          </p:cNvCxnSpPr>
          <p:nvPr/>
        </p:nvCxnSpPr>
        <p:spPr>
          <a:xfrm>
            <a:off x="8764173" y="4272358"/>
            <a:ext cx="10650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090201-5DBB-83DB-B777-9BBACFD6D514}"/>
              </a:ext>
            </a:extLst>
          </p:cNvPr>
          <p:cNvSpPr txBox="1"/>
          <p:nvPr/>
        </p:nvSpPr>
        <p:spPr>
          <a:xfrm>
            <a:off x="9873301" y="2068434"/>
            <a:ext cx="153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Sazonalidade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B56F180-374B-B465-7275-671A191E3AC9}"/>
              </a:ext>
            </a:extLst>
          </p:cNvPr>
          <p:cNvSpPr txBox="1"/>
          <p:nvPr/>
        </p:nvSpPr>
        <p:spPr>
          <a:xfrm>
            <a:off x="9873301" y="30462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Ciclos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B83069E-9DD8-7A0F-03C7-D81FEB3C1687}"/>
              </a:ext>
            </a:extLst>
          </p:cNvPr>
          <p:cNvSpPr txBox="1"/>
          <p:nvPr/>
        </p:nvSpPr>
        <p:spPr>
          <a:xfrm>
            <a:off x="9873301" y="4090685"/>
            <a:ext cx="120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Tendência</a:t>
            </a:r>
          </a:p>
        </p:txBody>
      </p:sp>
      <p:sp>
        <p:nvSpPr>
          <p:cNvPr id="54" name="Fluxograma: Processo 53">
            <a:extLst>
              <a:ext uri="{FF2B5EF4-FFF2-40B4-BE49-F238E27FC236}">
                <a16:creationId xmlns:a16="http://schemas.microsoft.com/office/drawing/2014/main" id="{BA8B9EE8-7A51-C3F2-9C45-9E09AC329C08}"/>
              </a:ext>
            </a:extLst>
          </p:cNvPr>
          <p:cNvSpPr/>
          <p:nvPr/>
        </p:nvSpPr>
        <p:spPr>
          <a:xfrm>
            <a:off x="9506057" y="3532298"/>
            <a:ext cx="1219058" cy="3196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Escalador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CD753DE-92F2-A7C3-B811-E3A139225C08}"/>
              </a:ext>
            </a:extLst>
          </p:cNvPr>
          <p:cNvSpPr txBox="1"/>
          <p:nvPr/>
        </p:nvSpPr>
        <p:spPr>
          <a:xfrm>
            <a:off x="10976211" y="3508098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Resíduo</a:t>
            </a:r>
          </a:p>
        </p:txBody>
      </p: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C70D6352-6AE3-07C8-E6C6-1CAAF4E06994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10725115" y="3692136"/>
            <a:ext cx="251096" cy="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532E46B-AE8F-3FEB-6303-EE5C1E60D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BECD924-0428-009C-213C-2BD477D0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43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F89E442-B9D8-5AAD-2B94-6282A3F3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CF75045-6DAC-5B89-0C56-ACBD3CE3B6A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11907" y="5338698"/>
            <a:ext cx="342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6A3B8F-08A7-8E22-2C40-46B3105E76AE}"/>
              </a:ext>
            </a:extLst>
          </p:cNvPr>
          <p:cNvSpPr txBox="1"/>
          <p:nvPr/>
        </p:nvSpPr>
        <p:spPr>
          <a:xfrm>
            <a:off x="4853993" y="5154032"/>
            <a:ext cx="174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: Obrigatório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50F1877-15EF-1DCB-F107-6C3251756EA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511907" y="5754360"/>
            <a:ext cx="34208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2595FE2-2A60-E219-4F83-63A57E3D5A22}"/>
              </a:ext>
            </a:extLst>
          </p:cNvPr>
          <p:cNvSpPr txBox="1"/>
          <p:nvPr/>
        </p:nvSpPr>
        <p:spPr>
          <a:xfrm>
            <a:off x="4853993" y="5569694"/>
            <a:ext cx="174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: Opcional</a:t>
            </a:r>
          </a:p>
        </p:txBody>
      </p:sp>
    </p:spTree>
    <p:extLst>
      <p:ext uri="{BB962C8B-B14F-4D97-AF65-F5344CB8AC3E}">
        <p14:creationId xmlns:p14="http://schemas.microsoft.com/office/powerpoint/2010/main" val="374034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3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3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6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6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6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6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6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6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6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6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6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6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6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8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6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6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6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6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6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4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41" grpId="0" animBg="1"/>
      <p:bldP spid="51" grpId="0"/>
      <p:bldP spid="52" grpId="0"/>
      <p:bldP spid="53" grpId="0"/>
      <p:bldP spid="54" grpId="0" animBg="1"/>
      <p:bldP spid="55" grpId="0"/>
      <p:bldP spid="12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2E5D-5E07-0354-C9BC-827F8F87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33FC0-812F-BF95-AB07-549F55DB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5.3. Pré-processamento dos Dados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lang="pt-BR" sz="2000" dirty="0"/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5. Descrição do método</a:t>
            </a:r>
            <a:endParaRPr lang="pt-BR" dirty="0"/>
          </a:p>
        </p:txBody>
      </p:sp>
      <p:sp>
        <p:nvSpPr>
          <p:cNvPr id="29" name="Espaço Reservado para Conteúdo 28">
            <a:extLst>
              <a:ext uri="{FF2B5EF4-FFF2-40B4-BE49-F238E27FC236}">
                <a16:creationId xmlns:a16="http://schemas.microsoft.com/office/drawing/2014/main" id="{BCA3B5F4-DC25-92CE-2ECC-1E529F2D5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Dividido em 2 abordagens: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22FAA31-5CAE-07DA-0843-F9ACF5A7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39F7B00-278E-3464-0119-98836EE05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8B8634D-CFAA-4C2D-E0C6-2C982B80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636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A2AA-6458-6974-61D6-CB9FD9E1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BFEC1-06FA-35F1-4C96-680E8719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395593" cy="884903"/>
          </a:xfrm>
        </p:spPr>
        <p:txBody>
          <a:bodyPr/>
          <a:lstStyle/>
          <a:p>
            <a:r>
              <a:rPr lang="pt-BR" dirty="0"/>
              <a:t>5.3. Pré-processamento dos Dados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lang="pt-BR" sz="2000" dirty="0"/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5. Descrição do método</a:t>
            </a:r>
            <a:endParaRPr lang="pt-BR" dirty="0"/>
          </a:p>
        </p:txBody>
      </p:sp>
      <p:sp>
        <p:nvSpPr>
          <p:cNvPr id="4" name="Fluxograma: Disco Magnético 3">
            <a:extLst>
              <a:ext uri="{FF2B5EF4-FFF2-40B4-BE49-F238E27FC236}">
                <a16:creationId xmlns:a16="http://schemas.microsoft.com/office/drawing/2014/main" id="{ABCB1E3E-E334-67C5-DD3D-F3AE180079FB}"/>
              </a:ext>
            </a:extLst>
          </p:cNvPr>
          <p:cNvSpPr/>
          <p:nvPr/>
        </p:nvSpPr>
        <p:spPr>
          <a:xfrm>
            <a:off x="440699" y="2922513"/>
            <a:ext cx="1187348" cy="132556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Biodiesel</a:t>
            </a:r>
          </a:p>
        </p:txBody>
      </p:sp>
      <p:sp>
        <p:nvSpPr>
          <p:cNvPr id="32" name="Fluxograma: Disco Magnético 31">
            <a:extLst>
              <a:ext uri="{FF2B5EF4-FFF2-40B4-BE49-F238E27FC236}">
                <a16:creationId xmlns:a16="http://schemas.microsoft.com/office/drawing/2014/main" id="{B27FF0FB-E55E-2A71-6725-E7EC8F514EAD}"/>
              </a:ext>
            </a:extLst>
          </p:cNvPr>
          <p:cNvSpPr/>
          <p:nvPr/>
        </p:nvSpPr>
        <p:spPr>
          <a:xfrm>
            <a:off x="440699" y="4534966"/>
            <a:ext cx="1187348" cy="1325563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Co-variáveis</a:t>
            </a:r>
          </a:p>
        </p:txBody>
      </p:sp>
      <p:sp>
        <p:nvSpPr>
          <p:cNvPr id="34" name="Fluxograma: Processo 33">
            <a:extLst>
              <a:ext uri="{FF2B5EF4-FFF2-40B4-BE49-F238E27FC236}">
                <a16:creationId xmlns:a16="http://schemas.microsoft.com/office/drawing/2014/main" id="{DA92C436-6CFD-8DE5-C35D-C8BB74EDA0D0}"/>
              </a:ext>
            </a:extLst>
          </p:cNvPr>
          <p:cNvSpPr/>
          <p:nvPr/>
        </p:nvSpPr>
        <p:spPr>
          <a:xfrm>
            <a:off x="2451967" y="3962219"/>
            <a:ext cx="1748972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Descorrelação</a:t>
            </a:r>
          </a:p>
        </p:txBody>
      </p: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FFC0512E-2F54-4418-709C-8F9E5E9FEC92}"/>
              </a:ext>
            </a:extLst>
          </p:cNvPr>
          <p:cNvCxnSpPr>
            <a:stCxn id="4" idx="4"/>
            <a:endCxn id="34" idx="1"/>
          </p:cNvCxnSpPr>
          <p:nvPr/>
        </p:nvCxnSpPr>
        <p:spPr>
          <a:xfrm>
            <a:off x="1628047" y="3585295"/>
            <a:ext cx="823920" cy="7887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1200A76B-0244-4617-E948-C8938D6340ED}"/>
              </a:ext>
            </a:extLst>
          </p:cNvPr>
          <p:cNvCxnSpPr>
            <a:stCxn id="32" idx="4"/>
            <a:endCxn id="34" idx="1"/>
          </p:cNvCxnSpPr>
          <p:nvPr/>
        </p:nvCxnSpPr>
        <p:spPr>
          <a:xfrm flipV="1">
            <a:off x="1628047" y="4374062"/>
            <a:ext cx="823920" cy="82368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luxograma: Processo 40">
            <a:extLst>
              <a:ext uri="{FF2B5EF4-FFF2-40B4-BE49-F238E27FC236}">
                <a16:creationId xmlns:a16="http://schemas.microsoft.com/office/drawing/2014/main" id="{E010D95C-5BB6-8700-1889-BE712AA630AD}"/>
              </a:ext>
            </a:extLst>
          </p:cNvPr>
          <p:cNvSpPr/>
          <p:nvPr/>
        </p:nvSpPr>
        <p:spPr>
          <a:xfrm>
            <a:off x="4614598" y="3962219"/>
            <a:ext cx="1988367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Divisão em janelas temporais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E3124AD2-0394-4C4C-6720-03802308DFD8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>
            <a:off x="4200939" y="4374062"/>
            <a:ext cx="4136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A003818-0116-7811-5BDA-694E2F4FD6BD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6602965" y="4369125"/>
            <a:ext cx="413660" cy="49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luxograma: Processo 53">
            <a:extLst>
              <a:ext uri="{FF2B5EF4-FFF2-40B4-BE49-F238E27FC236}">
                <a16:creationId xmlns:a16="http://schemas.microsoft.com/office/drawing/2014/main" id="{879E7CFF-8802-73DE-84D0-EF27BE9CE39A}"/>
              </a:ext>
            </a:extLst>
          </p:cNvPr>
          <p:cNvSpPr/>
          <p:nvPr/>
        </p:nvSpPr>
        <p:spPr>
          <a:xfrm>
            <a:off x="7035950" y="4209287"/>
            <a:ext cx="1219058" cy="3196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Escalador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5A50C19E-EDBA-2968-ADAD-0E0F1EA32C6C}"/>
              </a:ext>
            </a:extLst>
          </p:cNvPr>
          <p:cNvSpPr txBox="1"/>
          <p:nvPr/>
        </p:nvSpPr>
        <p:spPr>
          <a:xfrm>
            <a:off x="8546160" y="419127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Resíduo</a:t>
            </a:r>
          </a:p>
        </p:txBody>
      </p: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013423FF-43C2-74B4-D7C6-0716614D7702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8255008" y="4369125"/>
            <a:ext cx="291152" cy="6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2C64142-94DA-97E2-95AE-A72D9F7F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CE86A05-0FDB-8809-1CE3-0C66E144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45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2AB5631-2AB7-5016-ECBA-E085DAA8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6DCB534-1B84-724B-9DE0-7CB36F18A9C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11907" y="5338698"/>
            <a:ext cx="342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768BCE-7E2C-C704-DB9C-ABE9B55236EF}"/>
              </a:ext>
            </a:extLst>
          </p:cNvPr>
          <p:cNvSpPr txBox="1"/>
          <p:nvPr/>
        </p:nvSpPr>
        <p:spPr>
          <a:xfrm>
            <a:off x="4853993" y="5154032"/>
            <a:ext cx="174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: Obrigatório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3E5EEC7-8843-C180-577B-9A7B59EAF2C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511907" y="5754360"/>
            <a:ext cx="34208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B90284-B275-CF03-4732-ED8F1341C4DB}"/>
              </a:ext>
            </a:extLst>
          </p:cNvPr>
          <p:cNvSpPr txBox="1"/>
          <p:nvPr/>
        </p:nvSpPr>
        <p:spPr>
          <a:xfrm>
            <a:off x="4853993" y="5569694"/>
            <a:ext cx="174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: Opcional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5B6CC1-9ACE-42AA-AC5B-C0C2D40D2A11}"/>
              </a:ext>
            </a:extLst>
          </p:cNvPr>
          <p:cNvSpPr txBox="1">
            <a:spLocks/>
          </p:cNvSpPr>
          <p:nvPr/>
        </p:nvSpPr>
        <p:spPr>
          <a:xfrm>
            <a:off x="838200" y="1966954"/>
            <a:ext cx="10515600" cy="823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dirty="0"/>
              <a:t>Abordagem 1</a:t>
            </a:r>
          </a:p>
        </p:txBody>
      </p:sp>
    </p:spTree>
    <p:extLst>
      <p:ext uri="{BB962C8B-B14F-4D97-AF65-F5344CB8AC3E}">
        <p14:creationId xmlns:p14="http://schemas.microsoft.com/office/powerpoint/2010/main" val="2612462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1F70B-8E02-03E3-4629-8632E258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21B1E-6015-5CD2-166E-A1C1BC96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395593" cy="884903"/>
          </a:xfrm>
        </p:spPr>
        <p:txBody>
          <a:bodyPr/>
          <a:lstStyle/>
          <a:p>
            <a:r>
              <a:rPr lang="pt-BR" dirty="0"/>
              <a:t>5.3. Pré-processamento dos Dados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lang="pt-BR" sz="2000" dirty="0"/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5. Descrição do método</a:t>
            </a:r>
            <a:endParaRPr lang="pt-BR" dirty="0"/>
          </a:p>
        </p:txBody>
      </p:sp>
      <p:sp>
        <p:nvSpPr>
          <p:cNvPr id="4" name="Fluxograma: Disco Magnético 3">
            <a:extLst>
              <a:ext uri="{FF2B5EF4-FFF2-40B4-BE49-F238E27FC236}">
                <a16:creationId xmlns:a16="http://schemas.microsoft.com/office/drawing/2014/main" id="{DD523A52-545B-F021-D97E-5F58BC67A3AC}"/>
              </a:ext>
            </a:extLst>
          </p:cNvPr>
          <p:cNvSpPr/>
          <p:nvPr/>
        </p:nvSpPr>
        <p:spPr>
          <a:xfrm>
            <a:off x="440699" y="2796394"/>
            <a:ext cx="1187348" cy="132556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Biodiesel</a:t>
            </a:r>
          </a:p>
        </p:txBody>
      </p:sp>
      <p:sp>
        <p:nvSpPr>
          <p:cNvPr id="31" name="Fluxograma: Processo 30">
            <a:extLst>
              <a:ext uri="{FF2B5EF4-FFF2-40B4-BE49-F238E27FC236}">
                <a16:creationId xmlns:a16="http://schemas.microsoft.com/office/drawing/2014/main" id="{8B817749-7D7E-8ADA-866A-ABBBFD7B916C}"/>
              </a:ext>
            </a:extLst>
          </p:cNvPr>
          <p:cNvSpPr/>
          <p:nvPr/>
        </p:nvSpPr>
        <p:spPr>
          <a:xfrm>
            <a:off x="7016625" y="3831163"/>
            <a:ext cx="1748972" cy="823686"/>
          </a:xfrm>
          <a:prstGeom prst="flowChartProcess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Extração de tendência</a:t>
            </a:r>
          </a:p>
        </p:txBody>
      </p:sp>
      <p:sp>
        <p:nvSpPr>
          <p:cNvPr id="32" name="Fluxograma: Disco Magnético 31">
            <a:extLst>
              <a:ext uri="{FF2B5EF4-FFF2-40B4-BE49-F238E27FC236}">
                <a16:creationId xmlns:a16="http://schemas.microsoft.com/office/drawing/2014/main" id="{F29C689D-6FC0-0564-C372-66779834F190}"/>
              </a:ext>
            </a:extLst>
          </p:cNvPr>
          <p:cNvSpPr/>
          <p:nvPr/>
        </p:nvSpPr>
        <p:spPr>
          <a:xfrm>
            <a:off x="440699" y="4408847"/>
            <a:ext cx="1187348" cy="1325563"/>
          </a:xfrm>
          <a:prstGeom prst="flowChartMagneticDisk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Co-variáveis</a:t>
            </a:r>
          </a:p>
        </p:txBody>
      </p:sp>
      <p:sp>
        <p:nvSpPr>
          <p:cNvPr id="34" name="Fluxograma: Processo 33">
            <a:extLst>
              <a:ext uri="{FF2B5EF4-FFF2-40B4-BE49-F238E27FC236}">
                <a16:creationId xmlns:a16="http://schemas.microsoft.com/office/drawing/2014/main" id="{CD376FCA-DCCB-1D83-8B85-16ADB6F0C100}"/>
              </a:ext>
            </a:extLst>
          </p:cNvPr>
          <p:cNvSpPr/>
          <p:nvPr/>
        </p:nvSpPr>
        <p:spPr>
          <a:xfrm>
            <a:off x="2451967" y="3836100"/>
            <a:ext cx="1748972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Descorrelação</a:t>
            </a:r>
          </a:p>
        </p:txBody>
      </p: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C1AB5DCC-5C6F-3699-E5FD-69D8436103DB}"/>
              </a:ext>
            </a:extLst>
          </p:cNvPr>
          <p:cNvCxnSpPr>
            <a:stCxn id="4" idx="4"/>
            <a:endCxn id="34" idx="1"/>
          </p:cNvCxnSpPr>
          <p:nvPr/>
        </p:nvCxnSpPr>
        <p:spPr>
          <a:xfrm>
            <a:off x="1628047" y="3459176"/>
            <a:ext cx="823920" cy="7887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C0AD3E01-8D92-717B-3D3F-D2496471AE0A}"/>
              </a:ext>
            </a:extLst>
          </p:cNvPr>
          <p:cNvCxnSpPr>
            <a:stCxn id="32" idx="4"/>
            <a:endCxn id="34" idx="1"/>
          </p:cNvCxnSpPr>
          <p:nvPr/>
        </p:nvCxnSpPr>
        <p:spPr>
          <a:xfrm flipV="1">
            <a:off x="1628047" y="4247943"/>
            <a:ext cx="823920" cy="82368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luxograma: Processo 40">
            <a:extLst>
              <a:ext uri="{FF2B5EF4-FFF2-40B4-BE49-F238E27FC236}">
                <a16:creationId xmlns:a16="http://schemas.microsoft.com/office/drawing/2014/main" id="{629C419A-6B9C-F357-FC79-4C7B58067ECD}"/>
              </a:ext>
            </a:extLst>
          </p:cNvPr>
          <p:cNvSpPr/>
          <p:nvPr/>
        </p:nvSpPr>
        <p:spPr>
          <a:xfrm>
            <a:off x="4614598" y="3836100"/>
            <a:ext cx="1988367" cy="82368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Divisão em janelas temporais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E9C5B3B6-E2E5-C29F-FB3B-B12275382839}"/>
              </a:ext>
            </a:extLst>
          </p:cNvPr>
          <p:cNvCxnSpPr>
            <a:stCxn id="34" idx="3"/>
            <a:endCxn id="41" idx="1"/>
          </p:cNvCxnSpPr>
          <p:nvPr/>
        </p:nvCxnSpPr>
        <p:spPr>
          <a:xfrm>
            <a:off x="4200939" y="4247943"/>
            <a:ext cx="4136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BB1063B9-4BA6-3E4F-0555-450CAB1B567B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6602965" y="4243006"/>
            <a:ext cx="413660" cy="493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luxograma: Processo 53">
            <a:extLst>
              <a:ext uri="{FF2B5EF4-FFF2-40B4-BE49-F238E27FC236}">
                <a16:creationId xmlns:a16="http://schemas.microsoft.com/office/drawing/2014/main" id="{20584E8D-FD04-681C-65D8-485F3F092909}"/>
              </a:ext>
            </a:extLst>
          </p:cNvPr>
          <p:cNvSpPr/>
          <p:nvPr/>
        </p:nvSpPr>
        <p:spPr>
          <a:xfrm>
            <a:off x="9344895" y="4081289"/>
            <a:ext cx="1219058" cy="319675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Escalador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30D8A79-5C11-6C8E-1ACA-BCA3595AF4DC}"/>
              </a:ext>
            </a:extLst>
          </p:cNvPr>
          <p:cNvSpPr txBox="1"/>
          <p:nvPr/>
        </p:nvSpPr>
        <p:spPr>
          <a:xfrm>
            <a:off x="10855105" y="4063277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Resíduo</a:t>
            </a:r>
          </a:p>
        </p:txBody>
      </p: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E8AF4B44-39BC-E963-A1A4-D50CAF788669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10563953" y="4241127"/>
            <a:ext cx="291152" cy="6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44A84E15-66AE-F30D-23FA-FCE7A523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DB62B5D-767B-FAEA-E23A-6C9E6A5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46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04F1A6-245E-367C-1F81-5C72391B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F4313D1-9FA8-F6B8-77D6-D5E86D33B80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11907" y="5338698"/>
            <a:ext cx="3420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750024-B510-2745-3EAB-0914E036373B}"/>
              </a:ext>
            </a:extLst>
          </p:cNvPr>
          <p:cNvSpPr txBox="1"/>
          <p:nvPr/>
        </p:nvSpPr>
        <p:spPr>
          <a:xfrm>
            <a:off x="4853993" y="5154032"/>
            <a:ext cx="174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: Obrigatório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A3CDCC64-316B-1197-18A3-BC0428CABE3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511907" y="5754360"/>
            <a:ext cx="34208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FF5A6FD-00F2-19A2-ABE9-8F8EC2C2C684}"/>
              </a:ext>
            </a:extLst>
          </p:cNvPr>
          <p:cNvSpPr txBox="1"/>
          <p:nvPr/>
        </p:nvSpPr>
        <p:spPr>
          <a:xfrm>
            <a:off x="4853993" y="5569694"/>
            <a:ext cx="174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: Opcional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ACE193C-C28C-9E90-CFC6-A79165D2FD4D}"/>
              </a:ext>
            </a:extLst>
          </p:cNvPr>
          <p:cNvCxnSpPr>
            <a:cxnSpLocks/>
            <a:stCxn id="14" idx="6"/>
            <a:endCxn id="54" idx="1"/>
          </p:cNvCxnSpPr>
          <p:nvPr/>
        </p:nvCxnSpPr>
        <p:spPr>
          <a:xfrm flipV="1">
            <a:off x="9098926" y="4241127"/>
            <a:ext cx="245969" cy="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uxograma: Ou 13">
            <a:extLst>
              <a:ext uri="{FF2B5EF4-FFF2-40B4-BE49-F238E27FC236}">
                <a16:creationId xmlns:a16="http://schemas.microsoft.com/office/drawing/2014/main" id="{22DBC395-BDC1-CB79-4443-DE549017EC74}"/>
              </a:ext>
            </a:extLst>
          </p:cNvPr>
          <p:cNvSpPr/>
          <p:nvPr/>
        </p:nvSpPr>
        <p:spPr>
          <a:xfrm>
            <a:off x="9004992" y="4197651"/>
            <a:ext cx="93934" cy="100584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D3B1C1A-F83F-A589-E886-9CE9E20D8860}"/>
              </a:ext>
            </a:extLst>
          </p:cNvPr>
          <p:cNvCxnSpPr>
            <a:stCxn id="31" idx="3"/>
            <a:endCxn id="14" idx="2"/>
          </p:cNvCxnSpPr>
          <p:nvPr/>
        </p:nvCxnSpPr>
        <p:spPr>
          <a:xfrm>
            <a:off x="8765597" y="4243006"/>
            <a:ext cx="239395" cy="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03604A86-8EE2-DDA8-B332-4B28C96CB43C}"/>
              </a:ext>
            </a:extLst>
          </p:cNvPr>
          <p:cNvCxnSpPr>
            <a:endCxn id="14" idx="4"/>
          </p:cNvCxnSpPr>
          <p:nvPr/>
        </p:nvCxnSpPr>
        <p:spPr>
          <a:xfrm>
            <a:off x="6809795" y="4247943"/>
            <a:ext cx="2242164" cy="50292"/>
          </a:xfrm>
          <a:prstGeom prst="bentConnector4">
            <a:avLst>
              <a:gd name="adj1" fmla="val -1600"/>
              <a:gd name="adj2" fmla="val 1937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B096B3C1-601C-DC24-B59B-581B617167B9}"/>
              </a:ext>
            </a:extLst>
          </p:cNvPr>
          <p:cNvSpPr txBox="1">
            <a:spLocks/>
          </p:cNvSpPr>
          <p:nvPr/>
        </p:nvSpPr>
        <p:spPr>
          <a:xfrm>
            <a:off x="838200" y="1966954"/>
            <a:ext cx="10515600" cy="823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dirty="0"/>
              <a:t>Abordagem 2</a:t>
            </a:r>
          </a:p>
        </p:txBody>
      </p:sp>
    </p:spTree>
    <p:extLst>
      <p:ext uri="{BB962C8B-B14F-4D97-AF65-F5344CB8AC3E}">
        <p14:creationId xmlns:p14="http://schemas.microsoft.com/office/powerpoint/2010/main" val="2803068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6CB99-8DED-7810-331C-C8852F88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3451D-8683-2E55-AA13-98406A82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5.4. Treinamento e Avaliação dos Modelos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lang="pt-BR" sz="2000" dirty="0"/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5. Descrição do método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8EE6C2C-9788-DB6F-8E39-C3B35F977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6055" y="2989878"/>
            <a:ext cx="5877745" cy="2095792"/>
          </a:xfr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A5FBE842-05B0-BA93-D42F-3015146B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6343D22-1A1E-F2E7-2BBB-CF84A285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EBB5A52-CA99-71DA-A88A-4A3643EA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47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A42D66-BF20-ECF8-FFB6-AE1532092771}"/>
              </a:ext>
            </a:extLst>
          </p:cNvPr>
          <p:cNvSpPr txBox="1"/>
          <p:nvPr/>
        </p:nvSpPr>
        <p:spPr>
          <a:xfrm>
            <a:off x="6153442" y="2620546"/>
            <a:ext cx="452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Figura: </a:t>
            </a:r>
            <a:r>
              <a:rPr lang="pt-BR" dirty="0"/>
              <a:t>Validação Cruzada com 3 dobras</a:t>
            </a:r>
            <a:endParaRPr lang="pt-BR" b="1" dirty="0"/>
          </a:p>
        </p:txBody>
      </p:sp>
      <p:sp>
        <p:nvSpPr>
          <p:cNvPr id="7" name="Espaço Reservado para Conteúdo 28">
            <a:extLst>
              <a:ext uri="{FF2B5EF4-FFF2-40B4-BE49-F238E27FC236}">
                <a16:creationId xmlns:a16="http://schemas.microsoft.com/office/drawing/2014/main" id="{F35C7C36-64BE-B731-6528-D57393CDE6A0}"/>
              </a:ext>
            </a:extLst>
          </p:cNvPr>
          <p:cNvSpPr txBox="1">
            <a:spLocks/>
          </p:cNvSpPr>
          <p:nvPr/>
        </p:nvSpPr>
        <p:spPr>
          <a:xfrm>
            <a:off x="838200" y="1966954"/>
            <a:ext cx="4522969" cy="4128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dirty="0"/>
              <a:t>Treinamento com validação cruzada;</a:t>
            </a:r>
          </a:p>
          <a:p>
            <a:pPr>
              <a:lnSpc>
                <a:spcPct val="100000"/>
              </a:lnSpc>
            </a:pPr>
            <a:r>
              <a:rPr lang="pt-BR" dirty="0"/>
              <a:t>Seleção de hiperparâmetros com </a:t>
            </a:r>
            <a:r>
              <a:rPr lang="pt-BR" dirty="0" err="1"/>
              <a:t>Optuna</a:t>
            </a:r>
            <a:r>
              <a:rPr lang="pt-BR" dirty="0"/>
              <a:t> e </a:t>
            </a:r>
            <a:r>
              <a:rPr lang="pt-BR" dirty="0" err="1"/>
              <a:t>GridSearch</a:t>
            </a:r>
            <a:r>
              <a:rPr lang="pt-BR" dirty="0"/>
              <a:t>;</a:t>
            </a:r>
          </a:p>
          <a:p>
            <a:pPr>
              <a:lnSpc>
                <a:spcPct val="100000"/>
              </a:lnSpc>
            </a:pPr>
            <a:r>
              <a:rPr lang="pt-BR" dirty="0"/>
              <a:t>Verificação de generalização no conjunto de teste.</a:t>
            </a:r>
          </a:p>
        </p:txBody>
      </p:sp>
    </p:spTree>
    <p:extLst>
      <p:ext uri="{BB962C8B-B14F-4D97-AF65-F5344CB8AC3E}">
        <p14:creationId xmlns:p14="http://schemas.microsoft.com/office/powerpoint/2010/main" val="837580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1D3FB-BEB9-2437-AF0E-1E86095E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9C37B-5AC0-40A0-7FA7-49E13DB08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4 experimentos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dirty="0"/>
              <a:t>Treinado apenas com o Biodiesel Nacional;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dirty="0"/>
              <a:t>Treinado com o Biodiesel Nacional e Óleo de Soja;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dirty="0"/>
              <a:t>Treinado apenas com o Biodiesel Nacional com remoção de tendência;</a:t>
            </a:r>
          </a:p>
          <a:p>
            <a:pPr marL="971550" lvl="1" indent="-514350">
              <a:buFont typeface="+mj-lt"/>
              <a:buAutoNum type="alphaLcParenR"/>
            </a:pPr>
            <a:r>
              <a:rPr lang="pt-BR" dirty="0"/>
              <a:t>Treinado com o Biodiesel Nacional e Óleo de Soja com remoção de tendência.</a:t>
            </a:r>
          </a:p>
          <a:p>
            <a:r>
              <a:rPr lang="pt-BR" dirty="0"/>
              <a:t>2 diferentes tipos de </a:t>
            </a:r>
            <a:r>
              <a:rPr lang="pt-BR" dirty="0" err="1"/>
              <a:t>janelamento</a:t>
            </a:r>
            <a:r>
              <a:rPr lang="pt-BR" dirty="0"/>
              <a:t>: </a:t>
            </a:r>
          </a:p>
          <a:p>
            <a:pPr lvl="1"/>
            <a:r>
              <a:rPr lang="pt-BR" dirty="0"/>
              <a:t>Janela deslizante;</a:t>
            </a:r>
          </a:p>
          <a:p>
            <a:pPr lvl="1"/>
            <a:r>
              <a:rPr lang="pt-BR" dirty="0"/>
              <a:t>Janela de </a:t>
            </a:r>
            <a:r>
              <a:rPr lang="pt-BR" dirty="0" err="1"/>
              <a:t>Takens</a:t>
            </a:r>
            <a:r>
              <a:rPr lang="pt-BR" dirty="0"/>
              <a:t>.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6FEFA7D-915E-646E-6F32-3BDC221E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C04E6F4-3C26-AAB9-82CE-E6FF7541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3E8A87F-2A41-48AD-B526-56AF98C22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187660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EED6A-A46E-F987-87EC-85857CB8D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D050A-8537-2CCB-7A84-CB0B7ABF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1D7667-2336-B8F2-DBC8-D6B7E680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O mercado teve seu crescimento acelerado nos últimos anos;</a:t>
            </a:r>
          </a:p>
          <a:p>
            <a:pPr>
              <a:lnSpc>
                <a:spcPct val="100000"/>
              </a:lnSpc>
            </a:pPr>
            <a:r>
              <a:rPr lang="pt-BR" dirty="0"/>
              <a:t>O Brasil é referência no mercado de biocombustíveis;</a:t>
            </a:r>
          </a:p>
          <a:p>
            <a:pPr>
              <a:lnSpc>
                <a:spcPct val="100000"/>
              </a:lnSpc>
            </a:pPr>
            <a:r>
              <a:rPr lang="pt-BR" dirty="0"/>
              <a:t>Os preços são influenciados por fatores econômicos ambientais e políticos.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33A208-CC13-E5FE-F5A2-5E433C309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822EF5-4F24-8042-0286-ABB20843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52EF9A-64DF-537F-6024-CE106614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4101074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37D8F-2CD0-3BD0-0E46-DD3172E10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C81DC-1F2B-C8ED-1017-2B7FBC5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NARX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7A483B4-D45D-68BA-CA38-8446DAA7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3245CC1-9D16-7F1E-E1DB-B1027189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45C17AB-01A4-ECDC-DA9C-08F6524E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0790BE0-639F-70BE-7BB2-8172377E5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(b) mapeou os dados de forma satisfatória;</a:t>
            </a:r>
          </a:p>
          <a:p>
            <a:pPr>
              <a:lnSpc>
                <a:spcPct val="100000"/>
              </a:lnSpc>
            </a:pPr>
            <a:r>
              <a:rPr lang="pt-BR" dirty="0"/>
              <a:t>O desvio padrão foi inferior a 10%.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F50D3B3-5F21-9E71-3657-D5489944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97" y="2163336"/>
            <a:ext cx="3801005" cy="372479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09A53E-6F6F-D93C-95D7-63D4731BF904}"/>
              </a:ext>
            </a:extLst>
          </p:cNvPr>
          <p:cNvSpPr txBox="1"/>
          <p:nvPr/>
        </p:nvSpPr>
        <p:spPr>
          <a:xfrm>
            <a:off x="6860922" y="1449165"/>
            <a:ext cx="349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NARX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950121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AF5AA-89F1-4D5A-B238-52C6FE070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66B04-7B29-3E06-BA0F-762300A7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DA-RNN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3234BC0-C5E4-BA56-3084-412922C2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0E9F9DE-237D-A86B-3AD5-65B68C3B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DFB8235-5782-6856-855B-D7AD8529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7BD6061-2395-5F3E-89D8-3A80D57A9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(c) mapeou os dados de forma precisa;</a:t>
            </a:r>
          </a:p>
          <a:p>
            <a:pPr>
              <a:lnSpc>
                <a:spcPct val="100000"/>
              </a:lnSpc>
            </a:pPr>
            <a:r>
              <a:rPr lang="pt-BR" dirty="0"/>
              <a:t>Alto desvio padrão na validação cruzada;</a:t>
            </a:r>
          </a:p>
          <a:p>
            <a:pPr>
              <a:lnSpc>
                <a:spcPct val="100000"/>
              </a:lnSpc>
            </a:pPr>
            <a:r>
              <a:rPr lang="pt-BR" dirty="0"/>
              <a:t>Inversão de comportamento entre os conjuntos de teste e validação.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6EA56E1-5E1B-3229-A653-157528549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0097" y="2201062"/>
            <a:ext cx="3801005" cy="364934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F31B5D-F467-89E3-1699-4D7801828E93}"/>
              </a:ext>
            </a:extLst>
          </p:cNvPr>
          <p:cNvSpPr txBox="1"/>
          <p:nvPr/>
        </p:nvSpPr>
        <p:spPr>
          <a:xfrm>
            <a:off x="6860922" y="1449165"/>
            <a:ext cx="349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DA-RNN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229035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A7B3-16AC-8E67-3FFC-44A08D136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65147-48AE-DC70-AF7D-0E34AAE6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MLP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0977D1F-8C5A-B724-AF95-94AC5015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542A364-98F2-C2B1-EC4B-90B20CAC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76DF62C-57F3-7E4C-6ACB-260F85BD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37960E6-7F86-15AC-485A-B2F13AC9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(c) e (d) foram os melhores entre todos;</a:t>
            </a:r>
          </a:p>
          <a:p>
            <a:pPr>
              <a:lnSpc>
                <a:spcPct val="100000"/>
              </a:lnSpc>
            </a:pPr>
            <a:r>
              <a:rPr lang="pt-BR" dirty="0"/>
              <a:t>(b) e (d) são consistentes na validação cruzada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0F34404-8584-9AA6-C1EE-5DC3B4075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914" y="2201062"/>
            <a:ext cx="3725370" cy="364934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F19CA1D-5F03-49B4-EDD2-E8D3B4896EC7}"/>
              </a:ext>
            </a:extLst>
          </p:cNvPr>
          <p:cNvSpPr txBox="1"/>
          <p:nvPr/>
        </p:nvSpPr>
        <p:spPr>
          <a:xfrm>
            <a:off x="6860922" y="1449165"/>
            <a:ext cx="349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MLP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662835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56494-0885-E10F-810B-54853CC0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5931B-32D1-5EB8-477F-B5DEF95C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IMP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53AAC53-234F-DF07-811D-2010541F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CF85B4A-A5EE-DF71-BE92-469030B2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80E58A3-050D-971E-35D5-12150B36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DD82505-0744-2925-AA4B-5F12AF56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Altos valores de desvio padrão;</a:t>
            </a:r>
          </a:p>
          <a:p>
            <a:pPr>
              <a:lnSpc>
                <a:spcPct val="100000"/>
              </a:lnSpc>
            </a:pPr>
            <a:r>
              <a:rPr lang="pt-BR" dirty="0"/>
              <a:t>Resultados ruins no conjunto de teste.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FA09157-7136-47FA-49DA-2BC3BD28E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914" y="2228243"/>
            <a:ext cx="3725370" cy="359498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9241C1-C41C-DFC0-3C70-DB6167D29E59}"/>
              </a:ext>
            </a:extLst>
          </p:cNvPr>
          <p:cNvSpPr txBox="1"/>
          <p:nvPr/>
        </p:nvSpPr>
        <p:spPr>
          <a:xfrm>
            <a:off x="6860922" y="1449165"/>
            <a:ext cx="349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IMP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44997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FB0A-CB1D-4952-DB81-D8A3108C4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827F7-B3D0-4DED-FA59-4C77D8AE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IDLN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494A240-9197-23CE-95F3-F69D78DA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091EC6B-E905-1E28-0172-2756AE4F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735E8BFD-01F5-C6B7-C140-93548442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6D6C908-0D37-CE0E-18D8-8FC5986AD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(a) e (c) apresentaram bons resultados;</a:t>
            </a:r>
          </a:p>
          <a:p>
            <a:pPr>
              <a:lnSpc>
                <a:spcPct val="100000"/>
              </a:lnSpc>
            </a:pPr>
            <a:r>
              <a:rPr lang="pt-BR" dirty="0"/>
              <a:t>Valores altos de desvio padrão.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68CC2AE-6212-B284-CF7D-D8FDFB160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914" y="2228243"/>
            <a:ext cx="3725369" cy="359498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9C6F73-E3DA-300E-3BF3-35D4542592E5}"/>
              </a:ext>
            </a:extLst>
          </p:cNvPr>
          <p:cNvSpPr txBox="1"/>
          <p:nvPr/>
        </p:nvSpPr>
        <p:spPr>
          <a:xfrm>
            <a:off x="6860922" y="1449165"/>
            <a:ext cx="349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IDLN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558626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B1D86-E2DE-136C-3DD1-FCF6E123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3BE00-1FDE-3E2F-641D-B301B5EF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N-Linear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57FB87C-D8DD-28C6-19A2-B172C813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8D4587-06E6-D695-9511-BEB21CE4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B0CC299-7A43-206A-AB48-3DDD7A85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1397FE4-7D7A-6112-ADDE-26F93F28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(a) e (c) foram os melhores no conjunto de teste;</a:t>
            </a:r>
          </a:p>
          <a:p>
            <a:pPr>
              <a:lnSpc>
                <a:spcPct val="100000"/>
              </a:lnSpc>
            </a:pPr>
            <a:r>
              <a:rPr lang="pt-BR" dirty="0"/>
              <a:t>Resultados inconsistentes na validação cruzada.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B5F2F73-03EC-25E7-1AF8-26198E2A7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914" y="2228243"/>
            <a:ext cx="3725369" cy="359498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40B209C-335C-DED1-E490-10F2D80F1954}"/>
              </a:ext>
            </a:extLst>
          </p:cNvPr>
          <p:cNvSpPr txBox="1"/>
          <p:nvPr/>
        </p:nvSpPr>
        <p:spPr>
          <a:xfrm>
            <a:off x="6860922" y="1449165"/>
            <a:ext cx="349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N-Linear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808550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DBDD3-15C8-08FA-B25A-CEF9A2775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2A2AE-340F-3B36-B1F1-797BA60F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NHiTS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62FF78C-78C3-55AF-4FDD-E30F19932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04D4478-9950-E943-7941-A7496942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55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207D188-E2CD-CF94-80FE-AFE8BAD8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8CDD347-BA23-56A8-7088-17CED49D8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(c) apresentou valores próximos aos reais, porém inconsistentes na validação cruzada;</a:t>
            </a:r>
          </a:p>
          <a:p>
            <a:pPr>
              <a:lnSpc>
                <a:spcPct val="100000"/>
              </a:lnSpc>
            </a:pPr>
            <a:r>
              <a:rPr lang="pt-BR" dirty="0"/>
              <a:t>(b) e (d) foram consistentes na validação cruzada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E807E89-975A-3D16-FC00-964B74431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6047" y="2228243"/>
            <a:ext cx="3669103" cy="359498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3D3A82-17D4-07E7-456C-9B038797D03C}"/>
              </a:ext>
            </a:extLst>
          </p:cNvPr>
          <p:cNvSpPr txBox="1"/>
          <p:nvPr/>
        </p:nvSpPr>
        <p:spPr>
          <a:xfrm>
            <a:off x="6860922" y="1449165"/>
            <a:ext cx="349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</a:t>
            </a:r>
            <a:r>
              <a:rPr lang="pt-BR" dirty="0" err="1"/>
              <a:t>NHiTS</a:t>
            </a:r>
            <a:r>
              <a:rPr lang="pt-BR" dirty="0"/>
              <a:t>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88061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AF897-4510-4600-E509-C4E1B7924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DC081-A4D9-0F90-9C15-69E65F56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NARX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6.2. Janela de </a:t>
            </a:r>
            <a:r>
              <a:rPr lang="pt-BR" sz="1600" dirty="0" err="1"/>
              <a:t>Takens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B3FC62A-8AE9-7C23-BC83-7BF5706C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12B4831-023B-332C-C8AD-0CEFDFA4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56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4CBBC3B-F463-7C26-40CF-D68748D8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D93424E-FAA2-9827-EC02-A0F55E8FC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(b) mapeou os dados de forma satisfatória;</a:t>
            </a:r>
          </a:p>
          <a:p>
            <a:pPr>
              <a:lnSpc>
                <a:spcPct val="100000"/>
              </a:lnSpc>
            </a:pPr>
            <a:r>
              <a:rPr lang="pt-BR" dirty="0"/>
              <a:t>O desvio padrão foi inferior a 10%.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FE9AF23-639D-CFEF-CDC9-68E9035E6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9328" y="2163336"/>
            <a:ext cx="3782543" cy="372479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EEBF953-5F68-CF4C-08A0-8D08D7EC2ADA}"/>
              </a:ext>
            </a:extLst>
          </p:cNvPr>
          <p:cNvSpPr txBox="1"/>
          <p:nvPr/>
        </p:nvSpPr>
        <p:spPr>
          <a:xfrm>
            <a:off x="6559272" y="1449165"/>
            <a:ext cx="3951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NARX </a:t>
            </a:r>
            <a:r>
              <a:rPr lang="pt-BR" dirty="0" err="1"/>
              <a:t>Takens</a:t>
            </a:r>
            <a:r>
              <a:rPr lang="pt-BR" dirty="0"/>
              <a:t>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29979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DBFFB-14C1-A40B-FEC9-E62A52CD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DD3A3-A40E-9E8F-A5AB-BF3D4345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DA-RNN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6.2. Janela de </a:t>
            </a:r>
            <a:r>
              <a:rPr lang="pt-BR" sz="1600" dirty="0" err="1"/>
              <a:t>Takens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F3A42-2680-60B2-A1D0-87D4E104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A7EFE78-A434-952D-DC7D-693A7031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57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7588774-B724-56B0-A3C1-7202A142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A7A7E42-7989-229A-7906-CA673D05E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(b) e (c) obtiveram melhor resultado no teste;</a:t>
            </a:r>
          </a:p>
          <a:p>
            <a:pPr>
              <a:lnSpc>
                <a:spcPct val="100000"/>
              </a:lnSpc>
            </a:pPr>
            <a:r>
              <a:rPr lang="pt-BR" dirty="0"/>
              <a:t>(b) apresentou resultados consistentes.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17EF2EA-CCF2-606F-C428-1495ACF66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0097" y="2205203"/>
            <a:ext cx="3801005" cy="364106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F95866E-E5BF-E244-14A8-753E9E4BCD29}"/>
              </a:ext>
            </a:extLst>
          </p:cNvPr>
          <p:cNvSpPr txBox="1"/>
          <p:nvPr/>
        </p:nvSpPr>
        <p:spPr>
          <a:xfrm>
            <a:off x="6416566" y="1449165"/>
            <a:ext cx="394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DA-RNN </a:t>
            </a:r>
            <a:r>
              <a:rPr lang="pt-BR" dirty="0" err="1"/>
              <a:t>Takens</a:t>
            </a:r>
            <a:r>
              <a:rPr lang="pt-BR" dirty="0"/>
              <a:t>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689970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0F45B-50F1-7AE9-B795-19E530E1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EAA13-7F16-ABC4-9E56-4E8ABEEA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MLP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6778796-2751-55E8-6D75-BB7DF211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47A6C05-54F9-0887-46F6-D9A392A8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58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A429B12-DAFF-4419-7A34-5FA54C7A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D35EAC9-2C6B-CBB1-C8F0-A583CF54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(b) melhor modelo da Janela de </a:t>
            </a:r>
            <a:r>
              <a:rPr lang="pt-BR" dirty="0" err="1"/>
              <a:t>Takens</a:t>
            </a:r>
            <a:r>
              <a:rPr lang="pt-BR" dirty="0"/>
              <a:t>, com baixo erro e consistência na validação cruzada.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15BA3C-3833-83BE-D1CB-EB5041CF9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7914" y="2223135"/>
            <a:ext cx="3725370" cy="360519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C2B16F-012D-6B30-069F-D232D0487E38}"/>
              </a:ext>
            </a:extLst>
          </p:cNvPr>
          <p:cNvSpPr txBox="1"/>
          <p:nvPr/>
        </p:nvSpPr>
        <p:spPr>
          <a:xfrm>
            <a:off x="6634906" y="1449165"/>
            <a:ext cx="372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MLP </a:t>
            </a:r>
            <a:r>
              <a:rPr lang="pt-BR" dirty="0" err="1"/>
              <a:t>Takens</a:t>
            </a:r>
            <a:r>
              <a:rPr lang="pt-BR" dirty="0"/>
              <a:t>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49245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2F396-0597-56EF-1E6F-977A7965B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9BFBB-914C-1105-39BF-BD991D29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Delimitação</a:t>
            </a:r>
            <a:br>
              <a:rPr lang="pt-BR" dirty="0"/>
            </a:br>
            <a:r>
              <a:rPr lang="pt-BR" sz="1600" dirty="0"/>
              <a:t>	1. Introdução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951B1-2A04-F256-C4B8-D57D1C65B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Realização da previsão do preço do biodiesel por um período curto, aproximadamente 3 meses.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01802-D03E-0ECE-928F-63A711D3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7A3482-9BED-5A63-7955-FD8181B7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DC505BA-1D49-0154-4600-1150865C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110201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DA341-E760-8918-3561-05949333C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FA5EE-E799-77FC-1CFF-CE283FC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IMP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E05A67E-BFFF-B02D-9D06-1E6ACA58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46739F-5C6C-CE54-6ED7-6252AAEF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59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897EC96-0BB3-A80E-2F13-308F8A47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1ADC9B4-BFFC-23E6-EF45-9C04ABB4B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Altos valores de desvio padrão;</a:t>
            </a:r>
          </a:p>
          <a:p>
            <a:pPr>
              <a:lnSpc>
                <a:spcPct val="100000"/>
              </a:lnSpc>
            </a:pPr>
            <a:r>
              <a:rPr lang="pt-BR" dirty="0"/>
              <a:t>Resultados ruins no conjunto de teste.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D58DFD-CCF2-D81A-ED77-897F0C84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9422" y="2228243"/>
            <a:ext cx="3622353" cy="359498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C6B6B2-4804-3617-0222-B0B383A546DF}"/>
              </a:ext>
            </a:extLst>
          </p:cNvPr>
          <p:cNvSpPr txBox="1"/>
          <p:nvPr/>
        </p:nvSpPr>
        <p:spPr>
          <a:xfrm>
            <a:off x="6511160" y="1449165"/>
            <a:ext cx="3849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IMP </a:t>
            </a:r>
            <a:r>
              <a:rPr lang="pt-BR" dirty="0" err="1"/>
              <a:t>Takens</a:t>
            </a:r>
            <a:r>
              <a:rPr lang="pt-BR" dirty="0"/>
              <a:t>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62636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604A5-3BD8-D788-A9FF-42AFC4D6F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525F7-E570-2AF3-7834-246B1311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IDLN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C71B0A7-CC93-77EC-5E06-E20C7AED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EC76B2E-76DB-85D0-7587-E5744A7D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C40F958-3374-6584-1AA4-88A6C2F3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B58E2A8-D84F-8DF0-8650-3BD8AC1B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(c) apresentou resultados satisfatórios no conjunto de teste;</a:t>
            </a:r>
          </a:p>
          <a:p>
            <a:pPr>
              <a:lnSpc>
                <a:spcPct val="100000"/>
              </a:lnSpc>
            </a:pPr>
            <a:r>
              <a:rPr lang="pt-BR" dirty="0"/>
              <a:t>Valores altos de desvio padrão.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E51CF8-E264-963F-92AE-D06D12D26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1348" y="2228243"/>
            <a:ext cx="3698501" cy="359498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2FA6CF-FF74-1864-4627-12EDBDA04BE0}"/>
              </a:ext>
            </a:extLst>
          </p:cNvPr>
          <p:cNvSpPr txBox="1"/>
          <p:nvPr/>
        </p:nvSpPr>
        <p:spPr>
          <a:xfrm>
            <a:off x="6479628" y="1449165"/>
            <a:ext cx="388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IDLN </a:t>
            </a:r>
            <a:r>
              <a:rPr lang="pt-BR" dirty="0" err="1"/>
              <a:t>Takens</a:t>
            </a:r>
            <a:r>
              <a:rPr lang="pt-BR" dirty="0"/>
              <a:t>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302650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10FE6-9804-639D-C994-9843344F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25E40-2745-BF57-EA29-A7122082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N-Linear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D16C10B-B2E7-B02C-68D7-E3E7E916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731B95D-B246-8BC4-F1E0-E22C1CDE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61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3CE6CC99-AF3A-61B3-52DD-0FAF5BC2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B783B46-CF03-7438-C68F-985106435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Todos os modelos apresentaram resultados satisfatórios no teste;</a:t>
            </a:r>
          </a:p>
          <a:p>
            <a:pPr>
              <a:lnSpc>
                <a:spcPct val="100000"/>
              </a:lnSpc>
            </a:pPr>
            <a:r>
              <a:rPr lang="pt-BR" dirty="0"/>
              <a:t>(b) e (c) foram consistentes na validação cruzada.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162CD0C-F273-A180-BC53-0B9719D4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6420" y="2228243"/>
            <a:ext cx="3688356" cy="359498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D3A11F-80E2-D502-4024-2B850C931E58}"/>
              </a:ext>
            </a:extLst>
          </p:cNvPr>
          <p:cNvSpPr txBox="1"/>
          <p:nvPr/>
        </p:nvSpPr>
        <p:spPr>
          <a:xfrm>
            <a:off x="6245476" y="1449165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N-Linear </a:t>
            </a:r>
            <a:r>
              <a:rPr lang="pt-BR" dirty="0" err="1"/>
              <a:t>Takens</a:t>
            </a:r>
            <a:r>
              <a:rPr lang="pt-BR" dirty="0"/>
              <a:t>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18970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92CB-2296-D80E-F521-DEDF4E02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D560D-3BB8-0624-6318-B1EB56B2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NHiTS</a:t>
            </a:r>
            <a:br>
              <a:rPr lang="pt-BR" dirty="0"/>
            </a:br>
            <a:r>
              <a:rPr lang="pt-BR" sz="1600" dirty="0"/>
              <a:t>	6. Resultados</a:t>
            </a:r>
            <a:br>
              <a:rPr lang="pt-BR" sz="1600" dirty="0"/>
            </a:br>
            <a:r>
              <a:rPr lang="pt-BR" sz="1600" dirty="0"/>
              <a:t>		6.1. Janela Deslizante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9113BDB-3E89-5F20-2601-42D7D0A6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4D65102-C158-A0E9-BE67-C8E5D663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6C37EDE-739A-1402-BD17-36F1375F6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2E9D965-4585-6BDC-F764-0C557A45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954"/>
            <a:ext cx="5257800" cy="4128367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(b) obteve bons resultados no conjunto de teste e foi o melhor na validação cruzada.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FEC389B-2AF4-F66A-39D5-81E390CDD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6047" y="2251255"/>
            <a:ext cx="3669103" cy="35489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75D8AD-F1EC-BB77-D141-D9387B22B9E9}"/>
              </a:ext>
            </a:extLst>
          </p:cNvPr>
          <p:cNvSpPr txBox="1"/>
          <p:nvPr/>
        </p:nvSpPr>
        <p:spPr>
          <a:xfrm>
            <a:off x="6479628" y="1449165"/>
            <a:ext cx="388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Figura: </a:t>
            </a:r>
            <a:r>
              <a:rPr lang="pt-BR" dirty="0"/>
              <a:t>Resultados do modelo </a:t>
            </a:r>
            <a:r>
              <a:rPr lang="pt-BR" dirty="0" err="1"/>
              <a:t>NHiTS</a:t>
            </a:r>
            <a:r>
              <a:rPr lang="pt-BR" dirty="0"/>
              <a:t> </a:t>
            </a:r>
            <a:r>
              <a:rPr lang="pt-BR" dirty="0" err="1"/>
              <a:t>Takens</a:t>
            </a:r>
            <a:r>
              <a:rPr lang="pt-BR" dirty="0"/>
              <a:t> no conjunto de teste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33784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DC654-BF87-50BF-2117-C9F4C7C7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639026" cy="978869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para Janela Deslizante na Validação Cruzada treinado com a série do Biodiesel Nacional</a:t>
            </a:r>
            <a:br>
              <a:rPr lang="pt-BR" dirty="0"/>
            </a:br>
            <a:r>
              <a:rPr lang="pt-BR" sz="2000" dirty="0"/>
              <a:t>	</a:t>
            </a:r>
            <a:r>
              <a:rPr lang="pt-BR" sz="1800" dirty="0"/>
              <a:t>4. Resultados</a:t>
            </a:r>
            <a:endParaRPr lang="pt-BR" dirty="0"/>
          </a:p>
        </p:txBody>
      </p:sp>
      <p:sp>
        <p:nvSpPr>
          <p:cNvPr id="10" name="Retângulo 9">
            <a:hlinkClick r:id="rId3" action="ppaction://hlinksldjump"/>
            <a:extLst>
              <a:ext uri="{FF2B5EF4-FFF2-40B4-BE49-F238E27FC236}">
                <a16:creationId xmlns:a16="http://schemas.microsoft.com/office/drawing/2014/main" id="{75A09A5F-9949-34F9-F7BD-476439D27A5E}"/>
              </a:ext>
            </a:extLst>
          </p:cNvPr>
          <p:cNvSpPr/>
          <p:nvPr/>
        </p:nvSpPr>
        <p:spPr>
          <a:xfrm>
            <a:off x="0" y="6148552"/>
            <a:ext cx="12192000" cy="709448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155672-A3D4-CCCF-F15B-6D25017E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E45E4D1-76D2-41CC-B399-D10B78C6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63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CA4B47D-1AF3-D35D-95DC-0357DFD6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F94590-4C14-E775-0AB2-F8E7B462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86" y="1607751"/>
            <a:ext cx="8765628" cy="43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62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502D-155F-75A6-3A94-11B5EF079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9FCEC-0669-AA14-3161-6CB249DC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639026" cy="978869"/>
          </a:xfrm>
        </p:spPr>
        <p:txBody>
          <a:bodyPr>
            <a:normAutofit fontScale="90000"/>
          </a:bodyPr>
          <a:lstStyle/>
          <a:p>
            <a:r>
              <a:rPr lang="pt-BR" sz="2700" dirty="0"/>
              <a:t>Resultados para Janela Deslizante na Validação Cruzada treinado com as séries do Biodiesel Nacional + Óleo de Soja</a:t>
            </a:r>
            <a:br>
              <a:rPr lang="pt-BR" dirty="0"/>
            </a:br>
            <a:r>
              <a:rPr lang="pt-BR" sz="2000" dirty="0"/>
              <a:t>	</a:t>
            </a:r>
            <a:r>
              <a:rPr lang="pt-BR" sz="1800" dirty="0"/>
              <a:t>4. Resultados</a:t>
            </a:r>
            <a:endParaRPr lang="pt-BR" dirty="0"/>
          </a:p>
        </p:txBody>
      </p:sp>
      <p:sp>
        <p:nvSpPr>
          <p:cNvPr id="10" name="Retângulo 9">
            <a:hlinkClick r:id="rId3" action="ppaction://hlinksldjump"/>
            <a:extLst>
              <a:ext uri="{FF2B5EF4-FFF2-40B4-BE49-F238E27FC236}">
                <a16:creationId xmlns:a16="http://schemas.microsoft.com/office/drawing/2014/main" id="{80025B3E-4E2F-8B6B-CDBA-5C73400D3DDE}"/>
              </a:ext>
            </a:extLst>
          </p:cNvPr>
          <p:cNvSpPr/>
          <p:nvPr/>
        </p:nvSpPr>
        <p:spPr>
          <a:xfrm>
            <a:off x="0" y="6148552"/>
            <a:ext cx="12192000" cy="709448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4A545B-8D60-0DD3-00D9-EF936F24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55F510-8AF7-5AC4-F484-12DFF39C2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64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F75F700B-0B71-E300-75F9-6A979A9D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A582F2-5CE1-E2C4-9851-E81997FB0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3186" y="1607816"/>
            <a:ext cx="8765628" cy="436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5315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DC654-BF87-50BF-2117-C9F4C7C7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880764" cy="978869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para Janela de </a:t>
            </a:r>
            <a:r>
              <a:rPr lang="pt-BR" dirty="0" err="1"/>
              <a:t>Takens</a:t>
            </a:r>
            <a:r>
              <a:rPr lang="pt-BR" dirty="0"/>
              <a:t> na Validação Cruzada treinado com a série do Biodiesel Nacional</a:t>
            </a:r>
            <a:br>
              <a:rPr kumimoji="0" lang="pt-BR" sz="29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	4. Resultados</a:t>
            </a:r>
            <a:endParaRPr lang="pt-BR" dirty="0"/>
          </a:p>
        </p:txBody>
      </p:sp>
      <p:sp>
        <p:nvSpPr>
          <p:cNvPr id="10" name="Retângulo 9">
            <a:hlinkClick r:id="rId3" action="ppaction://hlinksldjump"/>
            <a:extLst>
              <a:ext uri="{FF2B5EF4-FFF2-40B4-BE49-F238E27FC236}">
                <a16:creationId xmlns:a16="http://schemas.microsoft.com/office/drawing/2014/main" id="{8528D56D-C9C4-3B09-BB37-DDEF4D109D5C}"/>
              </a:ext>
            </a:extLst>
          </p:cNvPr>
          <p:cNvSpPr/>
          <p:nvPr/>
        </p:nvSpPr>
        <p:spPr>
          <a:xfrm>
            <a:off x="0" y="6148552"/>
            <a:ext cx="12192000" cy="709448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76D86E-3492-9F9B-9C1D-9CCE0EFA8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96501C9-B676-D9A6-D124-93AB2312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65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9D694DA-A1DB-B932-80ED-469A5AD3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0938F5-2AA7-FB15-E24E-E373B48D1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899" y="1607110"/>
            <a:ext cx="8768201" cy="43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273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EB142-3226-99A4-88A7-8CB31E836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EFC90-0D59-BEA1-D416-EFF25BD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880764" cy="978869"/>
          </a:xfrm>
        </p:spPr>
        <p:txBody>
          <a:bodyPr>
            <a:normAutofit fontScale="90000"/>
          </a:bodyPr>
          <a:lstStyle/>
          <a:p>
            <a:r>
              <a:rPr lang="pt-BR" sz="2700" dirty="0"/>
              <a:t>Resultados para Janela de </a:t>
            </a:r>
            <a:r>
              <a:rPr lang="pt-BR" sz="2700" dirty="0" err="1"/>
              <a:t>Takens</a:t>
            </a:r>
            <a:r>
              <a:rPr lang="pt-BR" sz="2700" dirty="0"/>
              <a:t> na Validação Cruzada treinado com as séries do Biodiesel Nacional + Óleo de Soja</a:t>
            </a:r>
            <a:br>
              <a:rPr kumimoji="0" lang="pt-BR" sz="29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	4. Resultados</a:t>
            </a:r>
            <a:endParaRPr lang="pt-BR" dirty="0"/>
          </a:p>
        </p:txBody>
      </p:sp>
      <p:sp>
        <p:nvSpPr>
          <p:cNvPr id="10" name="Retângulo 9">
            <a:hlinkClick r:id="rId3" action="ppaction://hlinksldjump"/>
            <a:extLst>
              <a:ext uri="{FF2B5EF4-FFF2-40B4-BE49-F238E27FC236}">
                <a16:creationId xmlns:a16="http://schemas.microsoft.com/office/drawing/2014/main" id="{611BD6ED-C5E0-B561-4D29-470E7422E548}"/>
              </a:ext>
            </a:extLst>
          </p:cNvPr>
          <p:cNvSpPr/>
          <p:nvPr/>
        </p:nvSpPr>
        <p:spPr>
          <a:xfrm>
            <a:off x="0" y="6148552"/>
            <a:ext cx="12192000" cy="709448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139CAB-4884-252A-5732-968C8878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49A0F72-C30D-6EE7-2994-66720AC0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66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6F3E839-A8B9-514E-E376-DEEA22C1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A1830A-2EDB-00B3-B46F-5FB884E3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1899" y="1607175"/>
            <a:ext cx="8768201" cy="437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421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DC654-BF87-50BF-2117-C9F4C7C7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643751" cy="978869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para Janela de Deslizante no Conjunto de Teste treinado com a série do Biodiesel Nacional</a:t>
            </a:r>
            <a:br>
              <a:rPr lang="pt-BR" dirty="0"/>
            </a:br>
            <a:r>
              <a:rPr lang="pt-BR" sz="3200" dirty="0"/>
              <a:t>	</a:t>
            </a:r>
            <a:r>
              <a:rPr lang="pt-BR" sz="1800" dirty="0"/>
              <a:t>4. Resultados</a:t>
            </a:r>
            <a:endParaRPr lang="pt-BR" dirty="0"/>
          </a:p>
        </p:txBody>
      </p:sp>
      <p:sp>
        <p:nvSpPr>
          <p:cNvPr id="10" name="Retângulo 9">
            <a:hlinkClick r:id="rId3" action="ppaction://hlinksldjump"/>
            <a:extLst>
              <a:ext uri="{FF2B5EF4-FFF2-40B4-BE49-F238E27FC236}">
                <a16:creationId xmlns:a16="http://schemas.microsoft.com/office/drawing/2014/main" id="{7F1907A0-82DB-ACF0-8358-C1AC53A8B34E}"/>
              </a:ext>
            </a:extLst>
          </p:cNvPr>
          <p:cNvSpPr/>
          <p:nvPr/>
        </p:nvSpPr>
        <p:spPr>
          <a:xfrm>
            <a:off x="0" y="6148552"/>
            <a:ext cx="12192000" cy="709448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53C90C-49BE-2B8A-4CAB-7224D596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2A84602-7440-5A7F-F42E-9E99C082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67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FEB8501-2796-C22B-CBAC-5B8234DFF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56F2F3-0FFB-A7CC-956F-2DDB7886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61" y="1607110"/>
            <a:ext cx="8775078" cy="43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32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889CC-83C4-BBCC-EBA9-85DD8FEEE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A19DC-F97C-9C09-C22D-303E561F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643751" cy="978869"/>
          </a:xfrm>
        </p:spPr>
        <p:txBody>
          <a:bodyPr>
            <a:normAutofit fontScale="90000"/>
          </a:bodyPr>
          <a:lstStyle/>
          <a:p>
            <a:r>
              <a:rPr lang="pt-BR" sz="2700" dirty="0"/>
              <a:t>Resultados para Janela de Deslizante no Conjunto de Teste treinado com as séries do Biodiesel Nacional + Óleo de Soja</a:t>
            </a:r>
            <a:br>
              <a:rPr lang="pt-BR" dirty="0"/>
            </a:br>
            <a:r>
              <a:rPr lang="pt-BR" sz="3200" dirty="0"/>
              <a:t>	</a:t>
            </a:r>
            <a:r>
              <a:rPr lang="pt-BR" sz="1800" dirty="0"/>
              <a:t>4. Resultados</a:t>
            </a:r>
            <a:endParaRPr lang="pt-BR" dirty="0"/>
          </a:p>
        </p:txBody>
      </p:sp>
      <p:sp>
        <p:nvSpPr>
          <p:cNvPr id="10" name="Retângulo 9">
            <a:hlinkClick r:id="rId3" action="ppaction://hlinksldjump"/>
            <a:extLst>
              <a:ext uri="{FF2B5EF4-FFF2-40B4-BE49-F238E27FC236}">
                <a16:creationId xmlns:a16="http://schemas.microsoft.com/office/drawing/2014/main" id="{BD355A0D-12AE-9480-1E39-BACEE98CC8E8}"/>
              </a:ext>
            </a:extLst>
          </p:cNvPr>
          <p:cNvSpPr/>
          <p:nvPr/>
        </p:nvSpPr>
        <p:spPr>
          <a:xfrm>
            <a:off x="0" y="6148552"/>
            <a:ext cx="12192000" cy="709448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8C7DCD-B4DC-9E78-C706-2CE2453E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060DDB3-467B-BD0E-5F4D-82866EFA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68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1089216-2D8E-544B-1F88-B9416647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C9DA21-6B95-A8E4-62AD-4DA3B1D85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9004" y="1607110"/>
            <a:ext cx="8773992" cy="43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28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16510-FB6E-F20A-2DAE-BA5506D3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36D0B-E0F9-9050-BFC4-61AA7753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  <a:br>
              <a:rPr lang="pt-BR" dirty="0"/>
            </a:br>
            <a:r>
              <a:rPr lang="pt-BR" sz="1600" dirty="0"/>
              <a:t>	1. Introdução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E3AD02-AF12-5881-F464-E3DAD9DA2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Desenvolver um modelo de previsão de preços confiável e preciso;</a:t>
            </a:r>
          </a:p>
          <a:p>
            <a:pPr>
              <a:lnSpc>
                <a:spcPct val="100000"/>
              </a:lnSpc>
            </a:pPr>
            <a:r>
              <a:rPr lang="pt-BR" dirty="0"/>
              <a:t>Aplicar o modelo para prever os preços futuros.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197AB-2B85-61C8-47F9-AC5872C8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259ECB-6694-1107-13B5-40C14A7C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5DB6654-B910-0438-7419-B44E7641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2928186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DC654-BF87-50BF-2117-C9F4C7C7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108253" cy="978869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para Janela de </a:t>
            </a:r>
            <a:r>
              <a:rPr lang="pt-BR" dirty="0" err="1"/>
              <a:t>Takens</a:t>
            </a:r>
            <a:r>
              <a:rPr lang="pt-BR" dirty="0"/>
              <a:t> no Conjunto de Teste treinado com o Biodiesel Nacional</a:t>
            </a:r>
            <a:br>
              <a:rPr lang="pt-BR" dirty="0"/>
            </a:br>
            <a:r>
              <a:rPr lang="pt-BR" sz="3200" dirty="0"/>
              <a:t>	</a:t>
            </a:r>
            <a:r>
              <a:rPr lang="pt-BR" sz="1800" dirty="0"/>
              <a:t>4. Resultados</a:t>
            </a:r>
            <a:endParaRPr lang="pt-BR" dirty="0"/>
          </a:p>
        </p:txBody>
      </p:sp>
      <p:sp>
        <p:nvSpPr>
          <p:cNvPr id="10" name="Retângulo 9">
            <a:hlinkClick r:id="rId3" action="ppaction://hlinksldjump"/>
            <a:extLst>
              <a:ext uri="{FF2B5EF4-FFF2-40B4-BE49-F238E27FC236}">
                <a16:creationId xmlns:a16="http://schemas.microsoft.com/office/drawing/2014/main" id="{C9CE460B-BD36-D55B-D722-6DEC9F15DED9}"/>
              </a:ext>
            </a:extLst>
          </p:cNvPr>
          <p:cNvSpPr/>
          <p:nvPr/>
        </p:nvSpPr>
        <p:spPr>
          <a:xfrm>
            <a:off x="0" y="6148552"/>
            <a:ext cx="12192000" cy="709448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BDB965-F921-0597-EF9D-7383FEF9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AD790FC-38B1-BB34-07B3-740DFC6C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69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6F47D5B2-DD57-2705-B222-9F039C31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0673E3-BB14-9AAB-04A0-D10F1F87B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1899" y="1607175"/>
            <a:ext cx="8768201" cy="437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94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A3535-6670-6974-5EF6-EDE1A929D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4EF16-F735-6C48-07BA-96B4FC6C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108253" cy="978869"/>
          </a:xfrm>
        </p:spPr>
        <p:txBody>
          <a:bodyPr>
            <a:normAutofit fontScale="90000"/>
          </a:bodyPr>
          <a:lstStyle/>
          <a:p>
            <a:r>
              <a:rPr lang="pt-BR" sz="2700" dirty="0"/>
              <a:t>Resultados para Janela de </a:t>
            </a:r>
            <a:r>
              <a:rPr lang="pt-BR" sz="2700" dirty="0" err="1"/>
              <a:t>Takens</a:t>
            </a:r>
            <a:r>
              <a:rPr lang="pt-BR" sz="2700" dirty="0"/>
              <a:t> no Conjunto de Teste treinado com o Biodiesel Nacional + Óleo de Soja</a:t>
            </a:r>
            <a:br>
              <a:rPr lang="pt-BR" dirty="0"/>
            </a:br>
            <a:r>
              <a:rPr lang="pt-BR" sz="3200" dirty="0"/>
              <a:t>	</a:t>
            </a:r>
            <a:r>
              <a:rPr lang="pt-BR" sz="1800" dirty="0"/>
              <a:t>4. Resultados</a:t>
            </a:r>
            <a:endParaRPr lang="pt-BR" dirty="0"/>
          </a:p>
        </p:txBody>
      </p:sp>
      <p:sp>
        <p:nvSpPr>
          <p:cNvPr id="10" name="Retângulo 9">
            <a:hlinkClick r:id="rId3" action="ppaction://hlinksldjump"/>
            <a:extLst>
              <a:ext uri="{FF2B5EF4-FFF2-40B4-BE49-F238E27FC236}">
                <a16:creationId xmlns:a16="http://schemas.microsoft.com/office/drawing/2014/main" id="{975A5108-ED6B-3F2F-1A4C-1BCF89D8F372}"/>
              </a:ext>
            </a:extLst>
          </p:cNvPr>
          <p:cNvSpPr/>
          <p:nvPr/>
        </p:nvSpPr>
        <p:spPr>
          <a:xfrm>
            <a:off x="0" y="6148552"/>
            <a:ext cx="12192000" cy="709448"/>
          </a:xfrm>
          <a:prstGeom prst="rect">
            <a:avLst/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EE6120-C5FF-9595-7453-E7EE651C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E35C7A6-AA70-AADF-1997-78679313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t>70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0C39F13-FE4E-CBCF-C86C-822A5675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29A4544-9FB8-666E-6073-B24B0C89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1899" y="1608552"/>
            <a:ext cx="8768201" cy="43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490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7B4B8F4C-1B89-6313-50B2-07AA498F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7. Conclusões e Trabalhos Futuros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3DEAAD56-E4E4-3E41-581C-E169B8003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600" dirty="0"/>
              <a:t>Normalização e decomposição:</a:t>
            </a:r>
          </a:p>
          <a:p>
            <a:pPr lvl="1">
              <a:lnSpc>
                <a:spcPct val="100000"/>
              </a:lnSpc>
            </a:pPr>
            <a:r>
              <a:rPr lang="pt-BR" sz="1400" dirty="0"/>
              <a:t>Aumento dos erros preditivos e perda de consistência (exceto nos modelos morfológicos)</a:t>
            </a:r>
          </a:p>
          <a:p>
            <a:pPr>
              <a:lnSpc>
                <a:spcPct val="100000"/>
              </a:lnSpc>
            </a:pPr>
            <a:r>
              <a:rPr lang="pt-BR" sz="1600" dirty="0"/>
              <a:t>Melhor modelo com janela deslizante para treinamento exclusivamente com a série de preços do Biodiesel:</a:t>
            </a:r>
          </a:p>
          <a:p>
            <a:pPr lvl="1">
              <a:lnSpc>
                <a:spcPct val="100000"/>
              </a:lnSpc>
            </a:pPr>
            <a:r>
              <a:rPr lang="pt-BR" sz="1400" dirty="0"/>
              <a:t>N-Linear</a:t>
            </a:r>
          </a:p>
          <a:p>
            <a:pPr>
              <a:lnSpc>
                <a:spcPct val="100000"/>
              </a:lnSpc>
            </a:pPr>
            <a:r>
              <a:rPr lang="pt-BR" sz="1600" dirty="0"/>
              <a:t> Melhor modelo com janela deslizante para treinamento com a série do Biodiesel e a série do Óleo de Soja:</a:t>
            </a:r>
          </a:p>
          <a:p>
            <a:pPr lvl="1">
              <a:lnSpc>
                <a:spcPct val="100000"/>
              </a:lnSpc>
            </a:pPr>
            <a:r>
              <a:rPr lang="pt-BR" sz="1400" dirty="0"/>
              <a:t>Desenvolvimento: </a:t>
            </a:r>
            <a:r>
              <a:rPr lang="pt-BR" sz="1400" dirty="0" err="1"/>
              <a:t>NHiTS</a:t>
            </a:r>
            <a:r>
              <a:rPr lang="pt-BR" sz="1400" dirty="0"/>
              <a:t>;</a:t>
            </a:r>
          </a:p>
          <a:p>
            <a:pPr lvl="1">
              <a:lnSpc>
                <a:spcPct val="100000"/>
              </a:lnSpc>
            </a:pPr>
            <a:r>
              <a:rPr lang="pt-BR" sz="1400" dirty="0"/>
              <a:t>Teste: MLP</a:t>
            </a:r>
          </a:p>
          <a:p>
            <a:pPr>
              <a:lnSpc>
                <a:spcPct val="100000"/>
              </a:lnSpc>
            </a:pPr>
            <a:r>
              <a:rPr lang="pt-BR" sz="1600" dirty="0"/>
              <a:t>Modelos com Janela de </a:t>
            </a:r>
            <a:r>
              <a:rPr lang="pt-BR" sz="1600" dirty="0" err="1"/>
              <a:t>Takens</a:t>
            </a:r>
            <a:r>
              <a:rPr lang="pt-BR" sz="1600" dirty="0"/>
              <a:t> e treinamento exclusivamente com a série de preços do Biodiesel foram piores que o modelo ingênuo;</a:t>
            </a:r>
          </a:p>
          <a:p>
            <a:pPr>
              <a:lnSpc>
                <a:spcPct val="100000"/>
              </a:lnSpc>
            </a:pPr>
            <a:r>
              <a:rPr lang="pt-BR" sz="1600" dirty="0"/>
              <a:t> Melhores modelo com janela de </a:t>
            </a:r>
            <a:r>
              <a:rPr lang="pt-BR" sz="1600" dirty="0" err="1"/>
              <a:t>Takens</a:t>
            </a:r>
            <a:r>
              <a:rPr lang="pt-BR" sz="1600" dirty="0"/>
              <a:t> para treinamento com a série do Biodiesel e a série do Óleo de Soja:</a:t>
            </a:r>
          </a:p>
          <a:p>
            <a:pPr lvl="1">
              <a:lnSpc>
                <a:spcPct val="100000"/>
              </a:lnSpc>
            </a:pPr>
            <a:r>
              <a:rPr lang="pt-BR" sz="1400" dirty="0"/>
              <a:t>NARX e N-Linear</a:t>
            </a:r>
          </a:p>
          <a:p>
            <a:pPr>
              <a:lnSpc>
                <a:spcPct val="100000"/>
              </a:lnSpc>
            </a:pPr>
            <a:endParaRPr lang="pt-BR" sz="160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A77CC8-DCE5-FB31-4A62-A2088845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4F5252B-FFE9-6027-2325-9315E840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71</a:t>
            </a:fld>
            <a:endParaRPr lang="pt-B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02978574-F43E-32E8-7714-CA070844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27725935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0AEB7-9617-6947-2A9D-0BDAAE1F9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7DBAB101-DD65-D785-7043-C352AF732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7.1. Trabalhos Futuros</a:t>
            </a:r>
            <a:br>
              <a:rPr lang="pt-BR" dirty="0"/>
            </a:br>
            <a:r>
              <a:rPr lang="pt-BR" sz="1800" dirty="0"/>
              <a:t>	7. Conclusões e Trabalhos Futuros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FDFFA40-2474-FDE4-30B5-79E5F3EF2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400" dirty="0"/>
              <a:t>Inclusão de variáveis exógenas, relacionadas a preço e demanda de matérias primas e valores regulatórios;</a:t>
            </a:r>
          </a:p>
          <a:p>
            <a:pPr>
              <a:lnSpc>
                <a:spcPct val="100000"/>
              </a:lnSpc>
            </a:pPr>
            <a:r>
              <a:rPr lang="pt-BR" sz="2400" dirty="0"/>
              <a:t>Processamento de Linguagem Natural para análise do impacto de notícias no mercado;</a:t>
            </a:r>
          </a:p>
          <a:p>
            <a:pPr>
              <a:lnSpc>
                <a:spcPct val="100000"/>
              </a:lnSpc>
            </a:pPr>
            <a:r>
              <a:rPr lang="pt-BR" sz="2400" dirty="0"/>
              <a:t>Aplicação de métodos de compactação de sinais para reduzir a dimensionalidade dos dados</a:t>
            </a:r>
            <a:endParaRPr lang="pt-BR" sz="2000" dirty="0"/>
          </a:p>
          <a:p>
            <a:pPr>
              <a:lnSpc>
                <a:spcPct val="100000"/>
              </a:lnSpc>
            </a:pPr>
            <a:endParaRPr lang="pt-BR" sz="240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171ED6-E51D-A538-5E19-E3274971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5D09FAA9-C4B4-487C-F266-67161C05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DEA27761-62FB-FF73-2B06-4A20CE69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3883706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Previsão da Série Temporal de Preços do Biodiesel usando Redes Neurais</a:t>
            </a:r>
          </a:p>
          <a:p>
            <a:r>
              <a:rPr lang="pt-BR" dirty="0"/>
              <a:t>Ellizeu Rodrigues Sena (ellizeurs@poli.ufrj.br)</a:t>
            </a:r>
          </a:p>
        </p:txBody>
      </p:sp>
    </p:spTree>
    <p:extLst>
      <p:ext uri="{BB962C8B-B14F-4D97-AF65-F5344CB8AC3E}">
        <p14:creationId xmlns:p14="http://schemas.microsoft.com/office/powerpoint/2010/main" val="1053618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231B0-F353-1D15-1557-1624D20D9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A91BAD2-BBA4-93B2-706F-FB733423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Anotações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6212F9-9C3D-61D5-F1D7-D11CF6FED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5580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3272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EAAB1-9599-F954-EFD4-D70FA62C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9040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1507-94D2-DC19-9458-7E06E760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9881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C3BB-5494-C488-5D18-1F6F5B33B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37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B6F46-DDBC-6C3E-0642-A4677A0BE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4E63-1E92-26FF-C13A-8E58B5C9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  <a:br>
              <a:rPr lang="pt-BR" dirty="0"/>
            </a:br>
            <a:r>
              <a:rPr lang="pt-BR" sz="1600" dirty="0"/>
              <a:t>	1. Introdução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53EDBA-8638-9E37-4C99-3779F3635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Desta forma, tem-se como objetivos específicos: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arenR"/>
            </a:pPr>
            <a:r>
              <a:rPr lang="pt-BR" dirty="0"/>
              <a:t>realizar a coleta e análise de dados relevantes, como histórico de preços, indicadores econômicos e valores de matérias primas;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arenR"/>
            </a:pPr>
            <a:r>
              <a:rPr lang="pt-BR" dirty="0"/>
              <a:t>desenvolver um modelo de redes neurais capaz de processar esses dados e identificar padrões complexos que influenciam os preços;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arenR"/>
            </a:pPr>
            <a:r>
              <a:rPr lang="pt-BR" dirty="0"/>
              <a:t>avaliar e aprimorar o desempenho do modelo por meio de técnicas de otimização de hiperparâmetros e medidas de desempenho;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arenR"/>
            </a:pPr>
            <a:r>
              <a:rPr lang="pt-BR" dirty="0"/>
              <a:t>aplicar o modelo desenvolvido para prever os preços futuros.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16370C-08F6-538D-2E15-BD710FB0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3179C9-173C-1835-2E80-C52F86C2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FC5857-900C-27A8-700D-A8543421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22514285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37B40-AAA9-C6E3-CE2E-FC6AB4055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747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0E9F6-00CC-CFB7-66E6-4BC8F1ED7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524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448B8-F90A-6771-BCD9-A1FB12816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3128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C810-3FCD-4C20-0117-6A824D9A3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4499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85664-D58D-2DAB-0249-9950917F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6495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30206-F610-8B88-C8C5-EEF966AE6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222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2F06D52-18C2-FE47-A7C1-618870E5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Apêndices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DAFAFAE-82A7-F024-A51F-890A67194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549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D4FD-D73A-031D-042A-121CAD04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AD05714-5564-9298-FC9D-03A069BF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Apêndice 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1692A2-8182-C3B6-8FE4-F7BC3BBC9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Arquitetura dos Modelos para Previsão de Séries Temporais</a:t>
            </a:r>
          </a:p>
        </p:txBody>
      </p:sp>
      <p:pic>
        <p:nvPicPr>
          <p:cNvPr id="2" name="Gráfico 1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25C0925B-11EE-68C0-6A7E-4C62F48F4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94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07E0B-4D83-3E12-B2F1-D91F022E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A.1 NARX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5BFF1F3-0E7D-654F-C9FA-8C2D121D85E2}"/>
              </a:ext>
            </a:extLst>
          </p:cNvPr>
          <p:cNvGrpSpPr/>
          <p:nvPr/>
        </p:nvGrpSpPr>
        <p:grpSpPr>
          <a:xfrm>
            <a:off x="2152988" y="2053702"/>
            <a:ext cx="6592805" cy="4258198"/>
            <a:chOff x="2152989" y="2053702"/>
            <a:chExt cx="6051682" cy="4258198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304CD111-281D-E015-DF80-43412F7CB7C5}"/>
                </a:ext>
              </a:extLst>
            </p:cNvPr>
            <p:cNvSpPr/>
            <p:nvPr/>
          </p:nvSpPr>
          <p:spPr>
            <a:xfrm>
              <a:off x="3955858" y="2053702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0C5F6DD-CB34-65DE-63C3-BC8FA2983893}"/>
                </a:ext>
              </a:extLst>
            </p:cNvPr>
            <p:cNvSpPr/>
            <p:nvPr/>
          </p:nvSpPr>
          <p:spPr>
            <a:xfrm>
              <a:off x="3955858" y="2458392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8F49DBBD-4970-656B-8707-069504C7C051}"/>
                </a:ext>
              </a:extLst>
            </p:cNvPr>
            <p:cNvSpPr/>
            <p:nvPr/>
          </p:nvSpPr>
          <p:spPr>
            <a:xfrm>
              <a:off x="3955858" y="2863082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E911A95-CA7F-1A54-1172-372004817239}"/>
                </a:ext>
              </a:extLst>
            </p:cNvPr>
            <p:cNvSpPr/>
            <p:nvPr/>
          </p:nvSpPr>
          <p:spPr>
            <a:xfrm>
              <a:off x="3955858" y="3504262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C8DBB311-05F3-B147-0745-EBBF8EF27EB4}"/>
                </a:ext>
              </a:extLst>
            </p:cNvPr>
            <p:cNvSpPr/>
            <p:nvPr/>
          </p:nvSpPr>
          <p:spPr>
            <a:xfrm>
              <a:off x="3975594" y="3893186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D473A24-E00D-7246-2B25-F5A72C2E1603}"/>
                </a:ext>
              </a:extLst>
            </p:cNvPr>
            <p:cNvSpPr/>
            <p:nvPr/>
          </p:nvSpPr>
          <p:spPr>
            <a:xfrm>
              <a:off x="3978202" y="4550132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08BBC7AF-5761-0E0C-3E4E-EB013F44EAD7}"/>
                </a:ext>
              </a:extLst>
            </p:cNvPr>
            <p:cNvSpPr/>
            <p:nvPr/>
          </p:nvSpPr>
          <p:spPr>
            <a:xfrm>
              <a:off x="3975594" y="4954822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F15C4D1C-E20C-30E3-12BB-89737243E7A2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3214879" y="223370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1D1C9A3B-6BDE-C283-CFA5-259EFE883EA5}"/>
                </a:ext>
              </a:extLst>
            </p:cNvPr>
            <p:cNvCxnSpPr/>
            <p:nvPr/>
          </p:nvCxnSpPr>
          <p:spPr>
            <a:xfrm>
              <a:off x="3214878" y="263839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72B39080-6EC5-16DC-81E8-61D19F3C5458}"/>
                </a:ext>
              </a:extLst>
            </p:cNvPr>
            <p:cNvCxnSpPr/>
            <p:nvPr/>
          </p:nvCxnSpPr>
          <p:spPr>
            <a:xfrm>
              <a:off x="3214877" y="304308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010C68E4-F399-68B8-7FBF-217CF8833F4C}"/>
                </a:ext>
              </a:extLst>
            </p:cNvPr>
            <p:cNvCxnSpPr/>
            <p:nvPr/>
          </p:nvCxnSpPr>
          <p:spPr>
            <a:xfrm>
              <a:off x="3234615" y="368426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40E6C330-AC28-2FFE-BCEA-D1CDBA91136F}"/>
                </a:ext>
              </a:extLst>
            </p:cNvPr>
            <p:cNvCxnSpPr/>
            <p:nvPr/>
          </p:nvCxnSpPr>
          <p:spPr>
            <a:xfrm>
              <a:off x="3234615" y="4074636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967BAFD8-4887-75C6-F9DE-76420D6FE188}"/>
                </a:ext>
              </a:extLst>
            </p:cNvPr>
            <p:cNvCxnSpPr/>
            <p:nvPr/>
          </p:nvCxnSpPr>
          <p:spPr>
            <a:xfrm>
              <a:off x="3234615" y="4727818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DD16CFC5-AEE8-3442-DDB5-9862542D258C}"/>
                </a:ext>
              </a:extLst>
            </p:cNvPr>
            <p:cNvSpPr/>
            <p:nvPr/>
          </p:nvSpPr>
          <p:spPr>
            <a:xfrm>
              <a:off x="5039708" y="3497678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C57841F-A0A5-87F0-D6EF-4B9A2253F5C5}"/>
                </a:ext>
              </a:extLst>
            </p:cNvPr>
            <p:cNvSpPr/>
            <p:nvPr/>
          </p:nvSpPr>
          <p:spPr>
            <a:xfrm>
              <a:off x="5039708" y="3113619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BD7BA2B-0481-2A40-FC7B-744AFF9F3D57}"/>
                </a:ext>
              </a:extLst>
            </p:cNvPr>
            <p:cNvSpPr/>
            <p:nvPr/>
          </p:nvSpPr>
          <p:spPr>
            <a:xfrm>
              <a:off x="5037101" y="4154624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78C254A4-9A42-AD0A-8079-856D751A60A5}"/>
                </a:ext>
              </a:extLst>
            </p:cNvPr>
            <p:cNvSpPr/>
            <p:nvPr/>
          </p:nvSpPr>
          <p:spPr>
            <a:xfrm>
              <a:off x="5037101" y="2732988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A90EF97C-2E98-7D10-F23C-2EF7A77A7ACC}"/>
                </a:ext>
              </a:extLst>
            </p:cNvPr>
            <p:cNvCxnSpPr>
              <a:stCxn id="5" idx="6"/>
              <a:endCxn id="21" idx="2"/>
            </p:cNvCxnSpPr>
            <p:nvPr/>
          </p:nvCxnSpPr>
          <p:spPr>
            <a:xfrm>
              <a:off x="4315858" y="2233702"/>
              <a:ext cx="721243" cy="6792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8CE767C7-2AF1-470D-D17B-10B48FD341C2}"/>
                </a:ext>
              </a:extLst>
            </p:cNvPr>
            <p:cNvCxnSpPr>
              <a:stCxn id="5" idx="6"/>
              <a:endCxn id="19" idx="2"/>
            </p:cNvCxnSpPr>
            <p:nvPr/>
          </p:nvCxnSpPr>
          <p:spPr>
            <a:xfrm>
              <a:off x="4315858" y="2233702"/>
              <a:ext cx="723850" cy="10599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EC4B6830-C622-FBCE-E00D-7126300ECDCF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>
              <a:off x="4315858" y="2233702"/>
              <a:ext cx="723850" cy="14439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C9321917-942B-8724-28D0-C313D2B6F813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>
              <a:off x="4315858" y="2233702"/>
              <a:ext cx="721243" cy="21009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C1D241B1-25CA-AC3A-25EF-F09E147332D8}"/>
                </a:ext>
              </a:extLst>
            </p:cNvPr>
            <p:cNvCxnSpPr>
              <a:stCxn id="6" idx="6"/>
              <a:endCxn id="21" idx="2"/>
            </p:cNvCxnSpPr>
            <p:nvPr/>
          </p:nvCxnSpPr>
          <p:spPr>
            <a:xfrm>
              <a:off x="4315858" y="2638392"/>
              <a:ext cx="721243" cy="2745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083E1948-4194-62C5-52EF-5B585B758A72}"/>
                </a:ext>
              </a:extLst>
            </p:cNvPr>
            <p:cNvCxnSpPr>
              <a:stCxn id="6" idx="6"/>
              <a:endCxn id="19" idx="2"/>
            </p:cNvCxnSpPr>
            <p:nvPr/>
          </p:nvCxnSpPr>
          <p:spPr>
            <a:xfrm>
              <a:off x="4315858" y="2638392"/>
              <a:ext cx="723850" cy="6552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A24FA3BC-FA6D-5A5A-8381-7528495BB50D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>
              <a:off x="4315858" y="2638392"/>
              <a:ext cx="723850" cy="10392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6AD2B360-F651-8255-B2C2-EC8954739304}"/>
                </a:ext>
              </a:extLst>
            </p:cNvPr>
            <p:cNvCxnSpPr>
              <a:stCxn id="6" idx="6"/>
            </p:cNvCxnSpPr>
            <p:nvPr/>
          </p:nvCxnSpPr>
          <p:spPr>
            <a:xfrm>
              <a:off x="4315858" y="2638392"/>
              <a:ext cx="721243" cy="14545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0E787564-570F-71A9-4599-BB5CA1D9E1B4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>
            <a:xfrm flipV="1">
              <a:off x="4315858" y="2912988"/>
              <a:ext cx="721243" cy="1300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E1E66819-6C91-4722-F6CF-EB6AF88BF6DB}"/>
                </a:ext>
              </a:extLst>
            </p:cNvPr>
            <p:cNvCxnSpPr>
              <a:stCxn id="7" idx="6"/>
              <a:endCxn id="19" idx="2"/>
            </p:cNvCxnSpPr>
            <p:nvPr/>
          </p:nvCxnSpPr>
          <p:spPr>
            <a:xfrm>
              <a:off x="4315858" y="3043082"/>
              <a:ext cx="723850" cy="250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4E958721-9728-4F64-0C6F-5280F43706AD}"/>
                </a:ext>
              </a:extLst>
            </p:cNvPr>
            <p:cNvCxnSpPr>
              <a:stCxn id="7" idx="6"/>
              <a:endCxn id="18" idx="2"/>
            </p:cNvCxnSpPr>
            <p:nvPr/>
          </p:nvCxnSpPr>
          <p:spPr>
            <a:xfrm>
              <a:off x="4315858" y="3043082"/>
              <a:ext cx="723850" cy="6345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9AC47064-721B-006F-05B3-98615FEA6CDA}"/>
                </a:ext>
              </a:extLst>
            </p:cNvPr>
            <p:cNvCxnSpPr>
              <a:stCxn id="7" idx="6"/>
              <a:endCxn id="20" idx="2"/>
            </p:cNvCxnSpPr>
            <p:nvPr/>
          </p:nvCxnSpPr>
          <p:spPr>
            <a:xfrm>
              <a:off x="4315858" y="3043082"/>
              <a:ext cx="721243" cy="1291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C2B95ABC-3EBC-0608-3D3C-E2BFBF644A1B}"/>
                </a:ext>
              </a:extLst>
            </p:cNvPr>
            <p:cNvCxnSpPr>
              <a:stCxn id="8" idx="6"/>
              <a:endCxn id="21" idx="2"/>
            </p:cNvCxnSpPr>
            <p:nvPr/>
          </p:nvCxnSpPr>
          <p:spPr>
            <a:xfrm flipV="1">
              <a:off x="4315858" y="2912988"/>
              <a:ext cx="721243" cy="7712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DFBBD429-CD02-FF68-4183-CF084E31A972}"/>
                </a:ext>
              </a:extLst>
            </p:cNvPr>
            <p:cNvCxnSpPr>
              <a:stCxn id="8" idx="6"/>
              <a:endCxn id="19" idx="2"/>
            </p:cNvCxnSpPr>
            <p:nvPr/>
          </p:nvCxnSpPr>
          <p:spPr>
            <a:xfrm flipV="1">
              <a:off x="4315858" y="3293619"/>
              <a:ext cx="723850" cy="3906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F7CE8227-174F-5B7A-114C-A4C1A1E50615}"/>
                </a:ext>
              </a:extLst>
            </p:cNvPr>
            <p:cNvCxnSpPr>
              <a:stCxn id="8" idx="6"/>
              <a:endCxn id="18" idx="2"/>
            </p:cNvCxnSpPr>
            <p:nvPr/>
          </p:nvCxnSpPr>
          <p:spPr>
            <a:xfrm flipV="1">
              <a:off x="4315858" y="3677678"/>
              <a:ext cx="723850" cy="65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A772AA05-B955-0D9E-5372-85A124CF6371}"/>
                </a:ext>
              </a:extLst>
            </p:cNvPr>
            <p:cNvCxnSpPr>
              <a:stCxn id="8" idx="6"/>
              <a:endCxn id="20" idx="2"/>
            </p:cNvCxnSpPr>
            <p:nvPr/>
          </p:nvCxnSpPr>
          <p:spPr>
            <a:xfrm>
              <a:off x="4315858" y="3684262"/>
              <a:ext cx="721243" cy="6503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E7BF6B6C-1010-9027-C8EF-DA28016BCED6}"/>
                </a:ext>
              </a:extLst>
            </p:cNvPr>
            <p:cNvCxnSpPr>
              <a:stCxn id="9" idx="6"/>
              <a:endCxn id="21" idx="2"/>
            </p:cNvCxnSpPr>
            <p:nvPr/>
          </p:nvCxnSpPr>
          <p:spPr>
            <a:xfrm flipV="1">
              <a:off x="4335594" y="2912988"/>
              <a:ext cx="701507" cy="11601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62ECD886-A409-2531-9F78-FF3AF5B80167}"/>
                </a:ext>
              </a:extLst>
            </p:cNvPr>
            <p:cNvCxnSpPr>
              <a:stCxn id="9" idx="6"/>
              <a:endCxn id="19" idx="2"/>
            </p:cNvCxnSpPr>
            <p:nvPr/>
          </p:nvCxnSpPr>
          <p:spPr>
            <a:xfrm flipV="1">
              <a:off x="4335594" y="3293619"/>
              <a:ext cx="704114" cy="7795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5E838FD3-FF6A-B2ED-2203-FA3CD6F0E729}"/>
                </a:ext>
              </a:extLst>
            </p:cNvPr>
            <p:cNvCxnSpPr>
              <a:stCxn id="9" idx="6"/>
              <a:endCxn id="18" idx="2"/>
            </p:cNvCxnSpPr>
            <p:nvPr/>
          </p:nvCxnSpPr>
          <p:spPr>
            <a:xfrm flipV="1">
              <a:off x="4335594" y="3677678"/>
              <a:ext cx="704114" cy="395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43D8D805-C676-400C-7546-DB4073ABE031}"/>
                </a:ext>
              </a:extLst>
            </p:cNvPr>
            <p:cNvCxnSpPr>
              <a:stCxn id="9" idx="6"/>
              <a:endCxn id="20" idx="2"/>
            </p:cNvCxnSpPr>
            <p:nvPr/>
          </p:nvCxnSpPr>
          <p:spPr>
            <a:xfrm>
              <a:off x="4335594" y="4073186"/>
              <a:ext cx="701507" cy="2614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473138FD-4D83-1B4D-F1F1-44177F34DD17}"/>
                </a:ext>
              </a:extLst>
            </p:cNvPr>
            <p:cNvCxnSpPr>
              <a:stCxn id="10" idx="6"/>
              <a:endCxn id="21" idx="2"/>
            </p:cNvCxnSpPr>
            <p:nvPr/>
          </p:nvCxnSpPr>
          <p:spPr>
            <a:xfrm flipV="1">
              <a:off x="4338202" y="2912988"/>
              <a:ext cx="698899" cy="18171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B7C96A8B-FAC5-401C-0016-73778876766C}"/>
                </a:ext>
              </a:extLst>
            </p:cNvPr>
            <p:cNvCxnSpPr>
              <a:stCxn id="10" idx="6"/>
              <a:endCxn id="19" idx="2"/>
            </p:cNvCxnSpPr>
            <p:nvPr/>
          </p:nvCxnSpPr>
          <p:spPr>
            <a:xfrm flipV="1">
              <a:off x="4338202" y="3293619"/>
              <a:ext cx="701506" cy="14365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63A0071D-D453-EB73-AACE-DECFC3074DC5}"/>
                </a:ext>
              </a:extLst>
            </p:cNvPr>
            <p:cNvCxnSpPr>
              <a:stCxn id="10" idx="6"/>
              <a:endCxn id="18" idx="2"/>
            </p:cNvCxnSpPr>
            <p:nvPr/>
          </p:nvCxnSpPr>
          <p:spPr>
            <a:xfrm flipV="1">
              <a:off x="4338202" y="3677678"/>
              <a:ext cx="701506" cy="105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C48858BA-F6FE-7341-3FC7-1987F7E0AA88}"/>
                </a:ext>
              </a:extLst>
            </p:cNvPr>
            <p:cNvCxnSpPr>
              <a:stCxn id="10" idx="6"/>
              <a:endCxn id="20" idx="2"/>
            </p:cNvCxnSpPr>
            <p:nvPr/>
          </p:nvCxnSpPr>
          <p:spPr>
            <a:xfrm flipV="1">
              <a:off x="4338202" y="4334624"/>
              <a:ext cx="698899" cy="3955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C72C6F1F-3E36-1489-66FA-6120EC514476}"/>
                </a:ext>
              </a:extLst>
            </p:cNvPr>
            <p:cNvCxnSpPr>
              <a:stCxn id="11" idx="6"/>
              <a:endCxn id="21" idx="2"/>
            </p:cNvCxnSpPr>
            <p:nvPr/>
          </p:nvCxnSpPr>
          <p:spPr>
            <a:xfrm flipV="1">
              <a:off x="4335594" y="2912988"/>
              <a:ext cx="701507" cy="222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6320502A-6B88-4C6E-6121-9E54F073E052}"/>
                </a:ext>
              </a:extLst>
            </p:cNvPr>
            <p:cNvCxnSpPr>
              <a:stCxn id="11" idx="6"/>
              <a:endCxn id="19" idx="2"/>
            </p:cNvCxnSpPr>
            <p:nvPr/>
          </p:nvCxnSpPr>
          <p:spPr>
            <a:xfrm flipV="1">
              <a:off x="4335594" y="3293619"/>
              <a:ext cx="704114" cy="18412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17E4B4BE-3145-DA13-E540-B293BC83BBA0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4335594" y="3677678"/>
              <a:ext cx="704114" cy="14571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D398B40E-ACBB-ACE2-2FA7-55FF07A641AB}"/>
                </a:ext>
              </a:extLst>
            </p:cNvPr>
            <p:cNvCxnSpPr>
              <a:stCxn id="11" idx="6"/>
              <a:endCxn id="20" idx="2"/>
            </p:cNvCxnSpPr>
            <p:nvPr/>
          </p:nvCxnSpPr>
          <p:spPr>
            <a:xfrm flipV="1">
              <a:off x="4335594" y="4334624"/>
              <a:ext cx="701507" cy="8001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3CA2410-46AC-73FA-A7FD-D6651685C678}"/>
                </a:ext>
              </a:extLst>
            </p:cNvPr>
            <p:cNvSpPr/>
            <p:nvPr/>
          </p:nvSpPr>
          <p:spPr>
            <a:xfrm>
              <a:off x="6098607" y="3047185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44A00B15-A9CD-D6DB-29B8-9CB339DEF70F}"/>
                </a:ext>
              </a:extLst>
            </p:cNvPr>
            <p:cNvSpPr/>
            <p:nvPr/>
          </p:nvSpPr>
          <p:spPr>
            <a:xfrm>
              <a:off x="6096000" y="3704131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BD09EE4D-E340-4032-9E72-165F77190602}"/>
                </a:ext>
              </a:extLst>
            </p:cNvPr>
            <p:cNvCxnSpPr>
              <a:stCxn id="21" idx="6"/>
              <a:endCxn id="50" idx="2"/>
            </p:cNvCxnSpPr>
            <p:nvPr/>
          </p:nvCxnSpPr>
          <p:spPr>
            <a:xfrm>
              <a:off x="5397101" y="2912988"/>
              <a:ext cx="701506" cy="3141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1013C0EE-F67C-5D8C-3C9C-FD5790354265}"/>
                </a:ext>
              </a:extLst>
            </p:cNvPr>
            <p:cNvCxnSpPr>
              <a:stCxn id="21" idx="6"/>
              <a:endCxn id="51" idx="2"/>
            </p:cNvCxnSpPr>
            <p:nvPr/>
          </p:nvCxnSpPr>
          <p:spPr>
            <a:xfrm>
              <a:off x="5397101" y="2912988"/>
              <a:ext cx="698899" cy="9711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>
              <a:extLst>
                <a:ext uri="{FF2B5EF4-FFF2-40B4-BE49-F238E27FC236}">
                  <a16:creationId xmlns:a16="http://schemas.microsoft.com/office/drawing/2014/main" id="{BAE8691C-6005-93C0-FEB6-C76DB4AC5547}"/>
                </a:ext>
              </a:extLst>
            </p:cNvPr>
            <p:cNvCxnSpPr>
              <a:stCxn id="19" idx="6"/>
              <a:endCxn id="50" idx="2"/>
            </p:cNvCxnSpPr>
            <p:nvPr/>
          </p:nvCxnSpPr>
          <p:spPr>
            <a:xfrm flipV="1">
              <a:off x="5399708" y="3227185"/>
              <a:ext cx="698899" cy="6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347BE7D9-E4C2-8D58-D57D-74AE70D9FBD7}"/>
                </a:ext>
              </a:extLst>
            </p:cNvPr>
            <p:cNvCxnSpPr>
              <a:stCxn id="19" idx="6"/>
              <a:endCxn id="51" idx="2"/>
            </p:cNvCxnSpPr>
            <p:nvPr/>
          </p:nvCxnSpPr>
          <p:spPr>
            <a:xfrm>
              <a:off x="5399708" y="3293619"/>
              <a:ext cx="696292" cy="5905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9900D477-8006-FCBD-677C-9405E353E82C}"/>
                </a:ext>
              </a:extLst>
            </p:cNvPr>
            <p:cNvCxnSpPr>
              <a:stCxn id="18" idx="6"/>
              <a:endCxn id="50" idx="2"/>
            </p:cNvCxnSpPr>
            <p:nvPr/>
          </p:nvCxnSpPr>
          <p:spPr>
            <a:xfrm flipV="1">
              <a:off x="5399708" y="3227185"/>
              <a:ext cx="698899" cy="4504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7D3BA008-BA27-862A-0672-8DF3BA5D89DC}"/>
                </a:ext>
              </a:extLst>
            </p:cNvPr>
            <p:cNvCxnSpPr>
              <a:stCxn id="18" idx="6"/>
              <a:endCxn id="51" idx="2"/>
            </p:cNvCxnSpPr>
            <p:nvPr/>
          </p:nvCxnSpPr>
          <p:spPr>
            <a:xfrm>
              <a:off x="5399708" y="3677678"/>
              <a:ext cx="696292" cy="2064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7C85384D-4E4E-8FA1-2AC5-A6BB5BB59F8F}"/>
                </a:ext>
              </a:extLst>
            </p:cNvPr>
            <p:cNvCxnSpPr>
              <a:stCxn id="20" idx="6"/>
              <a:endCxn id="50" idx="2"/>
            </p:cNvCxnSpPr>
            <p:nvPr/>
          </p:nvCxnSpPr>
          <p:spPr>
            <a:xfrm flipV="1">
              <a:off x="5397101" y="3227185"/>
              <a:ext cx="701506" cy="11074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30E268E9-009F-925D-9715-88E0AEB18582}"/>
                </a:ext>
              </a:extLst>
            </p:cNvPr>
            <p:cNvCxnSpPr>
              <a:cxnSpLocks/>
              <a:stCxn id="20" idx="6"/>
              <a:endCxn id="51" idx="2"/>
            </p:cNvCxnSpPr>
            <p:nvPr/>
          </p:nvCxnSpPr>
          <p:spPr>
            <a:xfrm flipV="1">
              <a:off x="5397101" y="3884131"/>
              <a:ext cx="698899" cy="4504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51E5E246-2F7E-EF01-5FDF-CCA4F8742A14}"/>
                </a:ext>
              </a:extLst>
            </p:cNvPr>
            <p:cNvGrpSpPr/>
            <p:nvPr/>
          </p:nvGrpSpPr>
          <p:grpSpPr>
            <a:xfrm>
              <a:off x="4037332" y="4110214"/>
              <a:ext cx="361288" cy="519826"/>
              <a:chOff x="9948041" y="671573"/>
              <a:chExt cx="361288" cy="519826"/>
            </a:xfrm>
          </p:grpSpPr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D3B1C32-37E5-38AC-62BF-3A5DFD656AC6}"/>
                  </a:ext>
                </a:extLst>
              </p:cNvPr>
              <p:cNvSpPr txBox="1"/>
              <p:nvPr/>
            </p:nvSpPr>
            <p:spPr>
              <a:xfrm>
                <a:off x="9948041" y="671573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BCDB871-4E28-4B3A-D9F2-070EEC1611A4}"/>
                  </a:ext>
                </a:extLst>
              </p:cNvPr>
              <p:cNvGrpSpPr/>
              <p:nvPr/>
            </p:nvGrpSpPr>
            <p:grpSpPr>
              <a:xfrm>
                <a:off x="9948041" y="779295"/>
                <a:ext cx="361288" cy="412104"/>
                <a:chOff x="9948041" y="779295"/>
                <a:chExt cx="361288" cy="412104"/>
              </a:xfrm>
            </p:grpSpPr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F36F4340-6E44-5A6B-EC92-6407BB68E1A3}"/>
                    </a:ext>
                  </a:extLst>
                </p:cNvPr>
                <p:cNvSpPr txBox="1"/>
                <p:nvPr/>
              </p:nvSpPr>
              <p:spPr>
                <a:xfrm>
                  <a:off x="9949328" y="779295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C7275DEF-425A-6FD4-7EEB-5FBEF110E76A}"/>
                    </a:ext>
                  </a:extLst>
                </p:cNvPr>
                <p:cNvSpPr txBox="1"/>
                <p:nvPr/>
              </p:nvSpPr>
              <p:spPr>
                <a:xfrm>
                  <a:off x="9948041" y="914400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</p:grp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C425D94F-554D-1278-BF18-8F1701EF0C54}"/>
                </a:ext>
              </a:extLst>
            </p:cNvPr>
            <p:cNvGrpSpPr/>
            <p:nvPr/>
          </p:nvGrpSpPr>
          <p:grpSpPr>
            <a:xfrm>
              <a:off x="4036045" y="3064121"/>
              <a:ext cx="361288" cy="519826"/>
              <a:chOff x="9948041" y="671573"/>
              <a:chExt cx="361288" cy="519826"/>
            </a:xfrm>
          </p:grpSpPr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C4C42EAF-2A9D-E19A-3CBB-4B769B393EEE}"/>
                  </a:ext>
                </a:extLst>
              </p:cNvPr>
              <p:cNvSpPr txBox="1"/>
              <p:nvPr/>
            </p:nvSpPr>
            <p:spPr>
              <a:xfrm>
                <a:off x="9948041" y="671573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grpSp>
            <p:nvGrpSpPr>
              <p:cNvPr id="88" name="Agrupar 87">
                <a:extLst>
                  <a:ext uri="{FF2B5EF4-FFF2-40B4-BE49-F238E27FC236}">
                    <a16:creationId xmlns:a16="http://schemas.microsoft.com/office/drawing/2014/main" id="{38164318-CD39-FA1D-4CEE-D24D1437C33C}"/>
                  </a:ext>
                </a:extLst>
              </p:cNvPr>
              <p:cNvGrpSpPr/>
              <p:nvPr/>
            </p:nvGrpSpPr>
            <p:grpSpPr>
              <a:xfrm>
                <a:off x="9948041" y="779295"/>
                <a:ext cx="361288" cy="412104"/>
                <a:chOff x="9948041" y="779295"/>
                <a:chExt cx="361288" cy="412104"/>
              </a:xfrm>
            </p:grpSpPr>
            <p:sp>
              <p:nvSpPr>
                <p:cNvPr id="89" name="CaixaDeTexto 88">
                  <a:extLst>
                    <a:ext uri="{FF2B5EF4-FFF2-40B4-BE49-F238E27FC236}">
                      <a16:creationId xmlns:a16="http://schemas.microsoft.com/office/drawing/2014/main" id="{1ADA591F-4766-6C79-BE3D-6D79B6C97D69}"/>
                    </a:ext>
                  </a:extLst>
                </p:cNvPr>
                <p:cNvSpPr txBox="1"/>
                <p:nvPr/>
              </p:nvSpPr>
              <p:spPr>
                <a:xfrm>
                  <a:off x="9949328" y="779295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  <p:sp>
              <p:nvSpPr>
                <p:cNvPr id="90" name="CaixaDeTexto 89">
                  <a:extLst>
                    <a:ext uri="{FF2B5EF4-FFF2-40B4-BE49-F238E27FC236}">
                      <a16:creationId xmlns:a16="http://schemas.microsoft.com/office/drawing/2014/main" id="{45ACA41C-DBEA-0E00-63EA-AC640B41B121}"/>
                    </a:ext>
                  </a:extLst>
                </p:cNvPr>
                <p:cNvSpPr txBox="1"/>
                <p:nvPr/>
              </p:nvSpPr>
              <p:spPr>
                <a:xfrm>
                  <a:off x="9948041" y="914400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</p:grp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C42BF660-BB8D-3728-3ECC-ECFEBB8F2156}"/>
                </a:ext>
              </a:extLst>
            </p:cNvPr>
            <p:cNvGrpSpPr/>
            <p:nvPr/>
          </p:nvGrpSpPr>
          <p:grpSpPr>
            <a:xfrm>
              <a:off x="5117930" y="3710898"/>
              <a:ext cx="361288" cy="519826"/>
              <a:chOff x="9948041" y="671573"/>
              <a:chExt cx="361288" cy="519826"/>
            </a:xfrm>
          </p:grpSpPr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658408D9-4DA0-1FBC-0CA1-05356B68D503}"/>
                  </a:ext>
                </a:extLst>
              </p:cNvPr>
              <p:cNvSpPr txBox="1"/>
              <p:nvPr/>
            </p:nvSpPr>
            <p:spPr>
              <a:xfrm>
                <a:off x="9948041" y="671573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grpSp>
            <p:nvGrpSpPr>
              <p:cNvPr id="84" name="Agrupar 83">
                <a:extLst>
                  <a:ext uri="{FF2B5EF4-FFF2-40B4-BE49-F238E27FC236}">
                    <a16:creationId xmlns:a16="http://schemas.microsoft.com/office/drawing/2014/main" id="{0219552F-2B99-0B3E-AE64-7137E058D39D}"/>
                  </a:ext>
                </a:extLst>
              </p:cNvPr>
              <p:cNvGrpSpPr/>
              <p:nvPr/>
            </p:nvGrpSpPr>
            <p:grpSpPr>
              <a:xfrm>
                <a:off x="9948041" y="779295"/>
                <a:ext cx="361288" cy="412104"/>
                <a:chOff x="9948041" y="779295"/>
                <a:chExt cx="361288" cy="412104"/>
              </a:xfrm>
            </p:grpSpPr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6AAA9C1E-143B-E06D-BAA5-7CFA6469426B}"/>
                    </a:ext>
                  </a:extLst>
                </p:cNvPr>
                <p:cNvSpPr txBox="1"/>
                <p:nvPr/>
              </p:nvSpPr>
              <p:spPr>
                <a:xfrm>
                  <a:off x="9949328" y="779295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  <p:sp>
              <p:nvSpPr>
                <p:cNvPr id="86" name="CaixaDeTexto 85">
                  <a:extLst>
                    <a:ext uri="{FF2B5EF4-FFF2-40B4-BE49-F238E27FC236}">
                      <a16:creationId xmlns:a16="http://schemas.microsoft.com/office/drawing/2014/main" id="{18B4996D-6118-5DA5-2815-97F474A5BE63}"/>
                    </a:ext>
                  </a:extLst>
                </p:cNvPr>
                <p:cNvSpPr txBox="1"/>
                <p:nvPr/>
              </p:nvSpPr>
              <p:spPr>
                <a:xfrm>
                  <a:off x="9948041" y="914400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</p:grp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0564EEF9-3D2F-E5CC-4843-05DBAEBAF3D8}"/>
                </a:ext>
              </a:extLst>
            </p:cNvPr>
            <p:cNvGrpSpPr/>
            <p:nvPr/>
          </p:nvGrpSpPr>
          <p:grpSpPr>
            <a:xfrm>
              <a:off x="6168965" y="3264206"/>
              <a:ext cx="361288" cy="519826"/>
              <a:chOff x="9948041" y="671573"/>
              <a:chExt cx="361288" cy="519826"/>
            </a:xfrm>
          </p:grpSpPr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62BAEA56-3AFD-575C-0425-1C8D12351B38}"/>
                  </a:ext>
                </a:extLst>
              </p:cNvPr>
              <p:cNvSpPr txBox="1"/>
              <p:nvPr/>
            </p:nvSpPr>
            <p:spPr>
              <a:xfrm>
                <a:off x="9948041" y="671573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grpSp>
            <p:nvGrpSpPr>
              <p:cNvPr id="80" name="Agrupar 79">
                <a:extLst>
                  <a:ext uri="{FF2B5EF4-FFF2-40B4-BE49-F238E27FC236}">
                    <a16:creationId xmlns:a16="http://schemas.microsoft.com/office/drawing/2014/main" id="{860B9EFA-B8B4-8202-8CE7-4AE9A2B7F2E0}"/>
                  </a:ext>
                </a:extLst>
              </p:cNvPr>
              <p:cNvGrpSpPr/>
              <p:nvPr/>
            </p:nvGrpSpPr>
            <p:grpSpPr>
              <a:xfrm>
                <a:off x="9948041" y="779295"/>
                <a:ext cx="361288" cy="412104"/>
                <a:chOff x="9948041" y="779295"/>
                <a:chExt cx="361288" cy="412104"/>
              </a:xfrm>
            </p:grpSpPr>
            <p:sp>
              <p:nvSpPr>
                <p:cNvPr id="81" name="CaixaDeTexto 80">
                  <a:extLst>
                    <a:ext uri="{FF2B5EF4-FFF2-40B4-BE49-F238E27FC236}">
                      <a16:creationId xmlns:a16="http://schemas.microsoft.com/office/drawing/2014/main" id="{0D6B719B-66AC-3E37-08FA-77091C42A73A}"/>
                    </a:ext>
                  </a:extLst>
                </p:cNvPr>
                <p:cNvSpPr txBox="1"/>
                <p:nvPr/>
              </p:nvSpPr>
              <p:spPr>
                <a:xfrm>
                  <a:off x="9949328" y="779295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  <p:sp>
              <p:nvSpPr>
                <p:cNvPr id="82" name="CaixaDeTexto 81">
                  <a:extLst>
                    <a:ext uri="{FF2B5EF4-FFF2-40B4-BE49-F238E27FC236}">
                      <a16:creationId xmlns:a16="http://schemas.microsoft.com/office/drawing/2014/main" id="{34E4246C-A7E8-A265-26CF-F68416A3053C}"/>
                    </a:ext>
                  </a:extLst>
                </p:cNvPr>
                <p:cNvSpPr txBox="1"/>
                <p:nvPr/>
              </p:nvSpPr>
              <p:spPr>
                <a:xfrm>
                  <a:off x="9948041" y="914400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</p:grpSp>
        </p:grp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9CD8D987-09D9-1779-5A05-7F132BD75207}"/>
                </a:ext>
              </a:extLst>
            </p:cNvPr>
            <p:cNvCxnSpPr/>
            <p:nvPr/>
          </p:nvCxnSpPr>
          <p:spPr>
            <a:xfrm>
              <a:off x="6456000" y="3884131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863807E3-4F89-2C69-FDA3-A5B09669C385}"/>
                </a:ext>
              </a:extLst>
            </p:cNvPr>
            <p:cNvCxnSpPr/>
            <p:nvPr/>
          </p:nvCxnSpPr>
          <p:spPr>
            <a:xfrm>
              <a:off x="6455999" y="322308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9A9487B3-C96E-7487-CF79-1B9C13BC1166}"/>
                </a:ext>
              </a:extLst>
            </p:cNvPr>
            <p:cNvSpPr/>
            <p:nvPr/>
          </p:nvSpPr>
          <p:spPr>
            <a:xfrm>
              <a:off x="2158591" y="2053702"/>
              <a:ext cx="944625" cy="3599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x(n)</a:t>
              </a: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E110BF99-7D75-E91F-711B-234687B903F7}"/>
                </a:ext>
              </a:extLst>
            </p:cNvPr>
            <p:cNvSpPr/>
            <p:nvPr/>
          </p:nvSpPr>
          <p:spPr>
            <a:xfrm>
              <a:off x="2158592" y="2458392"/>
              <a:ext cx="944624" cy="3599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 - 1)</a:t>
              </a:r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BE42DB32-1534-1610-3DEE-AD263C169DFF}"/>
                </a:ext>
              </a:extLst>
            </p:cNvPr>
            <p:cNvSpPr/>
            <p:nvPr/>
          </p:nvSpPr>
          <p:spPr>
            <a:xfrm>
              <a:off x="2158591" y="2863102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 - 2)</a:t>
              </a:r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1E9242AB-1D4E-5740-462F-2EBF9DF357A9}"/>
                </a:ext>
              </a:extLst>
            </p:cNvPr>
            <p:cNvSpPr/>
            <p:nvPr/>
          </p:nvSpPr>
          <p:spPr>
            <a:xfrm>
              <a:off x="2152989" y="3488940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 - p)</a:t>
              </a: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C07367F0-B9E3-3084-B33A-A6E620887172}"/>
                </a:ext>
              </a:extLst>
            </p:cNvPr>
            <p:cNvSpPr/>
            <p:nvPr/>
          </p:nvSpPr>
          <p:spPr>
            <a:xfrm>
              <a:off x="2159163" y="3893198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 - q)</a:t>
              </a:r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BD736CCD-C775-521E-1D92-8B6B89A25D41}"/>
                </a:ext>
              </a:extLst>
            </p:cNvPr>
            <p:cNvSpPr/>
            <p:nvPr/>
          </p:nvSpPr>
          <p:spPr>
            <a:xfrm>
              <a:off x="2160279" y="4550132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 - 1)</a:t>
              </a:r>
            </a:p>
          </p:txBody>
        </p:sp>
        <p:cxnSp>
          <p:nvCxnSpPr>
            <p:cNvPr id="72" name="Conector de Seta Reta 71">
              <a:extLst>
                <a:ext uri="{FF2B5EF4-FFF2-40B4-BE49-F238E27FC236}">
                  <a16:creationId xmlns:a16="http://schemas.microsoft.com/office/drawing/2014/main" id="{E857D0E6-773C-E289-6F49-327D02CDCCA7}"/>
                </a:ext>
              </a:extLst>
            </p:cNvPr>
            <p:cNvCxnSpPr/>
            <p:nvPr/>
          </p:nvCxnSpPr>
          <p:spPr>
            <a:xfrm>
              <a:off x="3214876" y="513482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89FDA386-B8EE-4BBD-C6CE-8B35C30F04F4}"/>
                </a:ext>
              </a:extLst>
            </p:cNvPr>
            <p:cNvSpPr/>
            <p:nvPr/>
          </p:nvSpPr>
          <p:spPr>
            <a:xfrm>
              <a:off x="2152989" y="4954834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y(n)</a:t>
              </a: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EA0E0C15-DEF2-99ED-E1F1-6606D7A7AC8E}"/>
                </a:ext>
              </a:extLst>
            </p:cNvPr>
            <p:cNvSpPr/>
            <p:nvPr/>
          </p:nvSpPr>
          <p:spPr>
            <a:xfrm>
              <a:off x="7260047" y="3704131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 + 1)</a:t>
              </a:r>
            </a:p>
          </p:txBody>
        </p: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C263F660-FDF5-EC0C-8DF9-DF8C97000B6D}"/>
                </a:ext>
              </a:extLst>
            </p:cNvPr>
            <p:cNvSpPr/>
            <p:nvPr/>
          </p:nvSpPr>
          <p:spPr>
            <a:xfrm>
              <a:off x="7236397" y="3000404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 + o)</a:t>
              </a:r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096B1F6E-867F-C730-DF73-EE6973FC3798}"/>
                </a:ext>
              </a:extLst>
            </p:cNvPr>
            <p:cNvSpPr/>
            <p:nvPr/>
          </p:nvSpPr>
          <p:spPr>
            <a:xfrm>
              <a:off x="4613382" y="5691702"/>
              <a:ext cx="1482618" cy="62019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Atrasador</a:t>
              </a:r>
            </a:p>
          </p:txBody>
        </p:sp>
        <p:cxnSp>
          <p:nvCxnSpPr>
            <p:cNvPr id="77" name="Conector: Angulado 76">
              <a:extLst>
                <a:ext uri="{FF2B5EF4-FFF2-40B4-BE49-F238E27FC236}">
                  <a16:creationId xmlns:a16="http://schemas.microsoft.com/office/drawing/2014/main" id="{6A6B922D-01E2-170A-37AE-381826208CBF}"/>
                </a:ext>
              </a:extLst>
            </p:cNvPr>
            <p:cNvCxnSpPr>
              <a:stCxn id="51" idx="6"/>
              <a:endCxn id="76" idx="3"/>
            </p:cNvCxnSpPr>
            <p:nvPr/>
          </p:nvCxnSpPr>
          <p:spPr>
            <a:xfrm flipH="1">
              <a:off x="6096000" y="3884131"/>
              <a:ext cx="360000" cy="2117670"/>
            </a:xfrm>
            <a:prstGeom prst="bentConnector3">
              <a:avLst>
                <a:gd name="adj1" fmla="val -635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: Angulado 77">
              <a:extLst>
                <a:ext uri="{FF2B5EF4-FFF2-40B4-BE49-F238E27FC236}">
                  <a16:creationId xmlns:a16="http://schemas.microsoft.com/office/drawing/2014/main" id="{41327B54-93C1-AAB7-86A4-28924198F6A7}"/>
                </a:ext>
              </a:extLst>
            </p:cNvPr>
            <p:cNvCxnSpPr>
              <a:stCxn id="76" idx="1"/>
              <a:endCxn id="11" idx="2"/>
            </p:cNvCxnSpPr>
            <p:nvPr/>
          </p:nvCxnSpPr>
          <p:spPr>
            <a:xfrm rot="10800000">
              <a:off x="3975594" y="5134823"/>
              <a:ext cx="637788" cy="866979"/>
            </a:xfrm>
            <a:prstGeom prst="bentConnector3">
              <a:avLst>
                <a:gd name="adj1" fmla="val 135843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Espaço Reservado para Data 95">
            <a:extLst>
              <a:ext uri="{FF2B5EF4-FFF2-40B4-BE49-F238E27FC236}">
                <a16:creationId xmlns:a16="http://schemas.microsoft.com/office/drawing/2014/main" id="{6C37CC04-CFE8-C04F-C90A-CA8FF86B1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9" name="Espaço Reservado para Rodapé 98">
            <a:extLst>
              <a:ext uri="{FF2B5EF4-FFF2-40B4-BE49-F238E27FC236}">
                <a16:creationId xmlns:a16="http://schemas.microsoft.com/office/drawing/2014/main" id="{71AA8EA2-69AD-F790-4F1E-B154B0B90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101" name="Gráfico 100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55787876-0A46-FA4C-D4D9-1BAB47DA7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60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5EDF9-7E38-BE35-67E9-9FA72563F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06840-1ED6-7746-A98F-E45B3116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A.1 NARX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CAC648-1495-8760-3E68-18562C0FA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/>
              <a:t>Hiperparâmetros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Entrada : Número de instantes de tempo passados usados como entrada para o modelo;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Saída : Número de passos à frente que o modelo prevê;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do Lote : especifica o número de amostras processadas simultaneamente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Número de Épocas: Número de vezes que o modelo passa por todo o conjunto de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Taxa de Aprendizado: Rapidez com que o modelo ajusta os pesos das conexões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Otimizador : Algoritmo que ajusta os pesos das conexões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Tamanho da Camada Escondida : Número de neurônios nas camadas escondidas;</a:t>
            </a:r>
          </a:p>
          <a:p>
            <a:pPr lvl="1">
              <a:lnSpc>
                <a:spcPct val="120000"/>
              </a:lnSpc>
            </a:pPr>
            <a:r>
              <a:rPr lang="pt-BR" sz="2400" dirty="0"/>
              <a:t>Número de Atrasos na Entrada : Número de atrasos apresentados ao modelo na entrada.</a:t>
            </a:r>
          </a:p>
        </p:txBody>
      </p:sp>
      <p:sp>
        <p:nvSpPr>
          <p:cNvPr id="96" name="Espaço Reservado para Data 95">
            <a:extLst>
              <a:ext uri="{FF2B5EF4-FFF2-40B4-BE49-F238E27FC236}">
                <a16:creationId xmlns:a16="http://schemas.microsoft.com/office/drawing/2014/main" id="{B5B5EAD8-8531-794B-4D98-74711693F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9" name="Espaço Reservado para Rodapé 98">
            <a:extLst>
              <a:ext uri="{FF2B5EF4-FFF2-40B4-BE49-F238E27FC236}">
                <a16:creationId xmlns:a16="http://schemas.microsoft.com/office/drawing/2014/main" id="{A8A95732-F19B-9302-EEB9-65D41E2D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95" name="Gráfico 94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A295A696-7AEA-1816-C78B-AD94499ED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5FD10-56B9-DDDF-577F-64723124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O Biodiesel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A5D707-8652-B90F-FCCD-D3DA38C0F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Biocombustível produzido a partir de fontes renováveis (óleos vegetais e animais);</a:t>
            </a:r>
          </a:p>
          <a:p>
            <a:pPr>
              <a:lnSpc>
                <a:spcPct val="100000"/>
              </a:lnSpc>
            </a:pPr>
            <a:r>
              <a:rPr lang="pt-BR" dirty="0"/>
              <a:t>No Brasil, o Óleo de Soja é responsável por mais de 70% da produção de Biodiesel.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34FF3C-411E-BF9B-3615-CA2D5392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76ACEA-E1D7-60C9-1141-C13764FC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92A5B-2C71-4FD1-B4C6-022BB2E1DAAD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26DA90-E4D6-A23F-443E-0BCF18AC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</p:spTree>
    <p:extLst>
      <p:ext uri="{BB962C8B-B14F-4D97-AF65-F5344CB8AC3E}">
        <p14:creationId xmlns:p14="http://schemas.microsoft.com/office/powerpoint/2010/main" val="9019931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DCA2F2DB-1F6B-FB4B-A942-018BA29B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768"/>
            <a:ext cx="9187543" cy="1325563"/>
          </a:xfrm>
        </p:spPr>
        <p:txBody>
          <a:bodyPr/>
          <a:lstStyle/>
          <a:p>
            <a:r>
              <a:rPr lang="pt-BR" dirty="0"/>
              <a:t>A.2 DA-RNN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5BFCE65-9229-BBFE-52ED-89801C07DF8C}"/>
              </a:ext>
            </a:extLst>
          </p:cNvPr>
          <p:cNvCxnSpPr>
            <a:cxnSpLocks/>
          </p:cNvCxnSpPr>
          <p:nvPr/>
        </p:nvCxnSpPr>
        <p:spPr>
          <a:xfrm>
            <a:off x="1595576" y="3442770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31EC457-2BEA-9D9A-8058-B500242CAF15}"/>
              </a:ext>
            </a:extLst>
          </p:cNvPr>
          <p:cNvCxnSpPr/>
          <p:nvPr/>
        </p:nvCxnSpPr>
        <p:spPr>
          <a:xfrm>
            <a:off x="1595575" y="3847460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1F6B6EE-C24A-1251-F363-2BC4A798D1F3}"/>
              </a:ext>
            </a:extLst>
          </p:cNvPr>
          <p:cNvCxnSpPr/>
          <p:nvPr/>
        </p:nvCxnSpPr>
        <p:spPr>
          <a:xfrm>
            <a:off x="1595574" y="4252150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9EAA0E5B-9197-7CE6-AC7B-3CF785A83F91}"/>
              </a:ext>
            </a:extLst>
          </p:cNvPr>
          <p:cNvCxnSpPr/>
          <p:nvPr/>
        </p:nvCxnSpPr>
        <p:spPr>
          <a:xfrm>
            <a:off x="1615312" y="4893330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839108E0-69ED-A34E-AADC-3BEC12E436F1}"/>
              </a:ext>
            </a:extLst>
          </p:cNvPr>
          <p:cNvSpPr/>
          <p:nvPr/>
        </p:nvSpPr>
        <p:spPr>
          <a:xfrm>
            <a:off x="840779" y="3262770"/>
            <a:ext cx="643134" cy="359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x(n)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F74D2F6-AEA3-1514-D91A-B0E975AE03C0}"/>
              </a:ext>
            </a:extLst>
          </p:cNvPr>
          <p:cNvSpPr/>
          <p:nvPr/>
        </p:nvSpPr>
        <p:spPr>
          <a:xfrm>
            <a:off x="840779" y="3667460"/>
            <a:ext cx="643133" cy="3599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x(n - 1)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09A8F1F-8535-90AB-BC86-D5189939F5C6}"/>
              </a:ext>
            </a:extLst>
          </p:cNvPr>
          <p:cNvSpPr/>
          <p:nvPr/>
        </p:nvSpPr>
        <p:spPr>
          <a:xfrm>
            <a:off x="840778" y="4072170"/>
            <a:ext cx="643133" cy="359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x(n - 2)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39634E77-9824-3BBB-82BF-4CB79B7AAFD5}"/>
              </a:ext>
            </a:extLst>
          </p:cNvPr>
          <p:cNvSpPr/>
          <p:nvPr/>
        </p:nvSpPr>
        <p:spPr>
          <a:xfrm>
            <a:off x="838169" y="4697588"/>
            <a:ext cx="643133" cy="359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x(n - i)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7D92C00-3A6B-5A13-F59B-49FD5F4879BA}"/>
              </a:ext>
            </a:extLst>
          </p:cNvPr>
          <p:cNvGrpSpPr/>
          <p:nvPr/>
        </p:nvGrpSpPr>
        <p:grpSpPr>
          <a:xfrm>
            <a:off x="1805157" y="4252150"/>
            <a:ext cx="361288" cy="519826"/>
            <a:chOff x="9948041" y="671573"/>
            <a:chExt cx="361288" cy="519826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92B3238-7698-FFF3-F29D-259E4C172CA5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F83A2C03-ECB8-7959-A3FC-928F2F7962FC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079D008-2D7A-371E-48FA-D6B6FDE17C96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FA4E5132-3DB5-C44E-653A-A05F1B728D04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A9814821-936E-96F2-CA68-E932E9647914}"/>
              </a:ext>
            </a:extLst>
          </p:cNvPr>
          <p:cNvSpPr/>
          <p:nvPr/>
        </p:nvSpPr>
        <p:spPr>
          <a:xfrm>
            <a:off x="2336553" y="3169853"/>
            <a:ext cx="828648" cy="1897653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Atenção de entrada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4277DD77-0865-2D91-18C8-BCC07181F3F1}"/>
              </a:ext>
            </a:extLst>
          </p:cNvPr>
          <p:cNvCxnSpPr>
            <a:cxnSpLocks/>
          </p:cNvCxnSpPr>
          <p:nvPr/>
        </p:nvCxnSpPr>
        <p:spPr>
          <a:xfrm flipV="1">
            <a:off x="3198478" y="3419607"/>
            <a:ext cx="430323" cy="6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5D31BED1-CF2C-3D5E-476A-947736E6460B}"/>
              </a:ext>
            </a:extLst>
          </p:cNvPr>
          <p:cNvCxnSpPr>
            <a:cxnSpLocks/>
          </p:cNvCxnSpPr>
          <p:nvPr/>
        </p:nvCxnSpPr>
        <p:spPr>
          <a:xfrm flipV="1">
            <a:off x="3198477" y="3824312"/>
            <a:ext cx="467571" cy="6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E5EF0FE5-FCEA-2AD5-75D8-552546CD0739}"/>
              </a:ext>
            </a:extLst>
          </p:cNvPr>
          <p:cNvCxnSpPr>
            <a:cxnSpLocks/>
          </p:cNvCxnSpPr>
          <p:nvPr/>
        </p:nvCxnSpPr>
        <p:spPr>
          <a:xfrm>
            <a:off x="3198476" y="4235064"/>
            <a:ext cx="467572" cy="20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852293F0-796D-CA55-D5C1-EBAB76E77CEA}"/>
              </a:ext>
            </a:extLst>
          </p:cNvPr>
          <p:cNvCxnSpPr>
            <a:cxnSpLocks/>
          </p:cNvCxnSpPr>
          <p:nvPr/>
        </p:nvCxnSpPr>
        <p:spPr>
          <a:xfrm>
            <a:off x="3202448" y="4876244"/>
            <a:ext cx="463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CC5315C-5190-02DF-9121-67A2F926FC5B}"/>
              </a:ext>
            </a:extLst>
          </p:cNvPr>
          <p:cNvGrpSpPr/>
          <p:nvPr/>
        </p:nvGrpSpPr>
        <p:grpSpPr>
          <a:xfrm>
            <a:off x="3142595" y="4235064"/>
            <a:ext cx="361288" cy="519826"/>
            <a:chOff x="9948041" y="671573"/>
            <a:chExt cx="361288" cy="519826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31C81471-4613-066D-156D-A78B10276294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0B63CF5-68EF-915F-A0B9-ACC3B4B6B07F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EF3696A4-9018-DFFC-5135-67283AF0F056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279AEA80-2E3A-A46C-DB01-0CB2787B5E49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421C31A0-5A5A-5A81-A56B-073299F785F8}"/>
              </a:ext>
            </a:extLst>
          </p:cNvPr>
          <p:cNvSpPr/>
          <p:nvPr/>
        </p:nvSpPr>
        <p:spPr>
          <a:xfrm>
            <a:off x="3666048" y="3188259"/>
            <a:ext cx="190611" cy="1897653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92723D9A-2BD2-12F2-0FD2-1AEABA8BEF9F}"/>
              </a:ext>
            </a:extLst>
          </p:cNvPr>
          <p:cNvCxnSpPr>
            <a:cxnSpLocks/>
          </p:cNvCxnSpPr>
          <p:nvPr/>
        </p:nvCxnSpPr>
        <p:spPr>
          <a:xfrm>
            <a:off x="3833073" y="3424364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5D31C267-6898-B140-EBE6-A604410E8799}"/>
              </a:ext>
            </a:extLst>
          </p:cNvPr>
          <p:cNvCxnSpPr/>
          <p:nvPr/>
        </p:nvCxnSpPr>
        <p:spPr>
          <a:xfrm>
            <a:off x="3833072" y="3829054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BD9F304-A673-5D06-07D9-346EF83039AD}"/>
              </a:ext>
            </a:extLst>
          </p:cNvPr>
          <p:cNvCxnSpPr/>
          <p:nvPr/>
        </p:nvCxnSpPr>
        <p:spPr>
          <a:xfrm>
            <a:off x="3833071" y="4233744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4F7159F7-C238-82C3-8893-F5E8E360BBCE}"/>
              </a:ext>
            </a:extLst>
          </p:cNvPr>
          <p:cNvCxnSpPr/>
          <p:nvPr/>
        </p:nvCxnSpPr>
        <p:spPr>
          <a:xfrm>
            <a:off x="3852809" y="4874924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25523C5C-3D76-0706-5B19-89A45007FA9E}"/>
              </a:ext>
            </a:extLst>
          </p:cNvPr>
          <p:cNvGrpSpPr/>
          <p:nvPr/>
        </p:nvGrpSpPr>
        <p:grpSpPr>
          <a:xfrm>
            <a:off x="4042654" y="4233744"/>
            <a:ext cx="361288" cy="519826"/>
            <a:chOff x="9948041" y="671573"/>
            <a:chExt cx="361288" cy="519826"/>
          </a:xfrm>
        </p:grpSpPr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F8787322-7840-8DB3-81CD-90DD3F5C7B2F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2FADE00B-EE74-F94C-E548-49325AD659F5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56BCA9E-F914-12F5-8B5A-8939151D4DF5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0EE33DAA-0E74-8435-6BAB-5DE66A39B23B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198B3D9F-78BA-5F3A-6EF9-4710F8F49E1A}"/>
              </a:ext>
            </a:extLst>
          </p:cNvPr>
          <p:cNvSpPr/>
          <p:nvPr/>
        </p:nvSpPr>
        <p:spPr>
          <a:xfrm>
            <a:off x="4579213" y="3268440"/>
            <a:ext cx="944624" cy="360001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LSTM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49C1CCDA-E65F-634E-0FBB-2D6423F174ED}"/>
              </a:ext>
            </a:extLst>
          </p:cNvPr>
          <p:cNvSpPr/>
          <p:nvPr/>
        </p:nvSpPr>
        <p:spPr>
          <a:xfrm>
            <a:off x="4578022" y="3667460"/>
            <a:ext cx="944624" cy="360001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LSTM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4A3C9D7B-00CC-1C29-0F11-7DF230E3BC0A}"/>
              </a:ext>
            </a:extLst>
          </p:cNvPr>
          <p:cNvSpPr/>
          <p:nvPr/>
        </p:nvSpPr>
        <p:spPr>
          <a:xfrm>
            <a:off x="4579561" y="4085168"/>
            <a:ext cx="944624" cy="360001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LSTM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D51DA2B3-8138-14C1-F4FF-69F84F603E86}"/>
              </a:ext>
            </a:extLst>
          </p:cNvPr>
          <p:cNvSpPr/>
          <p:nvPr/>
        </p:nvSpPr>
        <p:spPr>
          <a:xfrm>
            <a:off x="4597643" y="4694923"/>
            <a:ext cx="944624" cy="360001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LSTM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0AC0DB5-45E2-A14F-D9B0-734BDF6256C4}"/>
              </a:ext>
            </a:extLst>
          </p:cNvPr>
          <p:cNvCxnSpPr>
            <a:cxnSpLocks/>
          </p:cNvCxnSpPr>
          <p:nvPr/>
        </p:nvCxnSpPr>
        <p:spPr>
          <a:xfrm>
            <a:off x="5522533" y="3436632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42F2D330-C01F-2DCB-D2B1-9350BB8723DF}"/>
              </a:ext>
            </a:extLst>
          </p:cNvPr>
          <p:cNvCxnSpPr/>
          <p:nvPr/>
        </p:nvCxnSpPr>
        <p:spPr>
          <a:xfrm>
            <a:off x="5522532" y="3841322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E541B94A-558C-363F-0D5B-586E261602DB}"/>
              </a:ext>
            </a:extLst>
          </p:cNvPr>
          <p:cNvCxnSpPr/>
          <p:nvPr/>
        </p:nvCxnSpPr>
        <p:spPr>
          <a:xfrm>
            <a:off x="5522531" y="4246012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4D23F0B5-EABC-66D6-A052-B5A240B31269}"/>
              </a:ext>
            </a:extLst>
          </p:cNvPr>
          <p:cNvCxnSpPr/>
          <p:nvPr/>
        </p:nvCxnSpPr>
        <p:spPr>
          <a:xfrm>
            <a:off x="5542269" y="4887192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548514FF-EB5D-379B-E5A4-E7D60EBA23FC}"/>
              </a:ext>
            </a:extLst>
          </p:cNvPr>
          <p:cNvGrpSpPr/>
          <p:nvPr/>
        </p:nvGrpSpPr>
        <p:grpSpPr>
          <a:xfrm>
            <a:off x="5732114" y="4246012"/>
            <a:ext cx="361288" cy="519826"/>
            <a:chOff x="9948041" y="671573"/>
            <a:chExt cx="361288" cy="519826"/>
          </a:xfrm>
        </p:grpSpPr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33B7A007-7498-2613-80CE-F266A2FCE90B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EE230B1F-A1DA-A332-6391-E0B78A66BA85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39A5D40-1164-91FD-4805-7609FAE26C4D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6302A70E-6E32-2934-6775-BC75F845DA43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sp>
        <p:nvSpPr>
          <p:cNvPr id="77" name="Retângulo 76">
            <a:extLst>
              <a:ext uri="{FF2B5EF4-FFF2-40B4-BE49-F238E27FC236}">
                <a16:creationId xmlns:a16="http://schemas.microsoft.com/office/drawing/2014/main" id="{52CEC883-5BCB-9C04-9738-D61416BECEE0}"/>
              </a:ext>
            </a:extLst>
          </p:cNvPr>
          <p:cNvSpPr/>
          <p:nvPr/>
        </p:nvSpPr>
        <p:spPr>
          <a:xfrm>
            <a:off x="6263510" y="3163715"/>
            <a:ext cx="828000" cy="1897653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100" dirty="0"/>
              <a:t>Atenção temporal</a:t>
            </a:r>
          </a:p>
        </p:txBody>
      </p: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D8CD5364-AA43-BF31-014D-A16EC53429B0}"/>
              </a:ext>
            </a:extLst>
          </p:cNvPr>
          <p:cNvCxnSpPr>
            <a:cxnSpLocks/>
          </p:cNvCxnSpPr>
          <p:nvPr/>
        </p:nvCxnSpPr>
        <p:spPr>
          <a:xfrm flipV="1">
            <a:off x="7091510" y="3423928"/>
            <a:ext cx="649474" cy="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CA432E28-02B7-7ED3-7AE1-D9F520C1930A}"/>
              </a:ext>
            </a:extLst>
          </p:cNvPr>
          <p:cNvCxnSpPr>
            <a:cxnSpLocks/>
          </p:cNvCxnSpPr>
          <p:nvPr/>
        </p:nvCxnSpPr>
        <p:spPr>
          <a:xfrm>
            <a:off x="7091510" y="3829054"/>
            <a:ext cx="609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E7C0C035-4505-3A5E-8FB2-89289B2285E1}"/>
              </a:ext>
            </a:extLst>
          </p:cNvPr>
          <p:cNvCxnSpPr>
            <a:cxnSpLocks/>
          </p:cNvCxnSpPr>
          <p:nvPr/>
        </p:nvCxnSpPr>
        <p:spPr>
          <a:xfrm>
            <a:off x="7091510" y="4246012"/>
            <a:ext cx="672123" cy="19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38E18C2F-726D-39A9-B785-E27B3CAECEE2}"/>
              </a:ext>
            </a:extLst>
          </p:cNvPr>
          <p:cNvCxnSpPr>
            <a:cxnSpLocks/>
          </p:cNvCxnSpPr>
          <p:nvPr/>
        </p:nvCxnSpPr>
        <p:spPr>
          <a:xfrm>
            <a:off x="7091510" y="4887192"/>
            <a:ext cx="6494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F0A9A639-0A72-7FB7-9777-E791D4D620DC}"/>
              </a:ext>
            </a:extLst>
          </p:cNvPr>
          <p:cNvGrpSpPr/>
          <p:nvPr/>
        </p:nvGrpSpPr>
        <p:grpSpPr>
          <a:xfrm>
            <a:off x="7424006" y="4235064"/>
            <a:ext cx="361288" cy="519826"/>
            <a:chOff x="9948041" y="671573"/>
            <a:chExt cx="361288" cy="519826"/>
          </a:xfrm>
        </p:grpSpPr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EBAD0CF3-B615-D66F-10B7-9B959B99AC33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3EFF8CEF-3621-561B-1FAE-D080B4D5759F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EC1D8692-B72D-23E4-A8FB-50DD624C7D7C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7FBB17EF-EE44-50F1-DA28-D75579857772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sp>
        <p:nvSpPr>
          <p:cNvPr id="87" name="Retângulo 86">
            <a:extLst>
              <a:ext uri="{FF2B5EF4-FFF2-40B4-BE49-F238E27FC236}">
                <a16:creationId xmlns:a16="http://schemas.microsoft.com/office/drawing/2014/main" id="{53FA5BD9-C3E6-89D4-51FF-C02A8FBEAC23}"/>
              </a:ext>
            </a:extLst>
          </p:cNvPr>
          <p:cNvSpPr/>
          <p:nvPr/>
        </p:nvSpPr>
        <p:spPr>
          <a:xfrm>
            <a:off x="7740984" y="3188259"/>
            <a:ext cx="190611" cy="1897653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9CB51D6A-3025-0755-15F1-9D33146DFB09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916490" y="3230472"/>
            <a:ext cx="1015148" cy="601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8FD20B8D-3963-ABF8-4E3B-64DBABD7039C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7938490" y="3830374"/>
            <a:ext cx="993148" cy="1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E3C40BE3-8FC5-92E2-2D88-F227218A5656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7975752" y="3832130"/>
            <a:ext cx="955886" cy="433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D7720027-E8DB-EB4E-C252-30C2DAD2D2D5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7966761" y="3832130"/>
            <a:ext cx="964877" cy="1007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4ED22A8A-B209-E2EC-EFD5-ED09C94C2697}"/>
              </a:ext>
            </a:extLst>
          </p:cNvPr>
          <p:cNvGrpSpPr/>
          <p:nvPr/>
        </p:nvGrpSpPr>
        <p:grpSpPr>
          <a:xfrm>
            <a:off x="8126071" y="4229044"/>
            <a:ext cx="361288" cy="519826"/>
            <a:chOff x="9948041" y="671573"/>
            <a:chExt cx="361288" cy="519826"/>
          </a:xfrm>
        </p:grpSpPr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D0B1FDE4-9685-E265-57BC-4A88DC8150A1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338A8ADB-68F0-0477-5D02-0E01A14E6422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FA37119F-2150-0DC4-167B-380CBB4E57F7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004985A7-1B2C-8548-F5EA-0BA7FA322DFE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sp>
        <p:nvSpPr>
          <p:cNvPr id="97" name="Fluxograma: Ou 96">
            <a:extLst>
              <a:ext uri="{FF2B5EF4-FFF2-40B4-BE49-F238E27FC236}">
                <a16:creationId xmlns:a16="http://schemas.microsoft.com/office/drawing/2014/main" id="{EDE63DC2-ED86-3A0E-4DD8-E93250B8DD28}"/>
              </a:ext>
            </a:extLst>
          </p:cNvPr>
          <p:cNvSpPr/>
          <p:nvPr/>
        </p:nvSpPr>
        <p:spPr>
          <a:xfrm>
            <a:off x="8931638" y="3652130"/>
            <a:ext cx="360000" cy="360000"/>
          </a:xfrm>
          <a:prstGeom prst="flowChar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E6B10B3D-E6C5-FC36-FF0D-3C73BE755A6A}"/>
              </a:ext>
            </a:extLst>
          </p:cNvPr>
          <p:cNvCxnSpPr>
            <a:cxnSpLocks/>
            <a:stCxn id="97" idx="6"/>
            <a:endCxn id="100" idx="1"/>
          </p:cNvCxnSpPr>
          <p:nvPr/>
        </p:nvCxnSpPr>
        <p:spPr>
          <a:xfrm>
            <a:off x="9291638" y="3832130"/>
            <a:ext cx="375174" cy="7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tângulo 98">
            <a:extLst>
              <a:ext uri="{FF2B5EF4-FFF2-40B4-BE49-F238E27FC236}">
                <a16:creationId xmlns:a16="http://schemas.microsoft.com/office/drawing/2014/main" id="{F50BFD27-584A-47FB-DF3C-B9A4E79419D8}"/>
              </a:ext>
            </a:extLst>
          </p:cNvPr>
          <p:cNvSpPr/>
          <p:nvPr/>
        </p:nvSpPr>
        <p:spPr>
          <a:xfrm>
            <a:off x="9668003" y="3260510"/>
            <a:ext cx="944624" cy="360001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LSTM</a:t>
            </a:r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7BCDAE35-C5D4-0950-0E85-380A2B3FFEC0}"/>
              </a:ext>
            </a:extLst>
          </p:cNvPr>
          <p:cNvSpPr/>
          <p:nvPr/>
        </p:nvSpPr>
        <p:spPr>
          <a:xfrm>
            <a:off x="9666812" y="3659530"/>
            <a:ext cx="944624" cy="360001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LSTM</a:t>
            </a:r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6FCDBF2B-B51F-6D81-AFA5-55C99A13F2C7}"/>
              </a:ext>
            </a:extLst>
          </p:cNvPr>
          <p:cNvSpPr/>
          <p:nvPr/>
        </p:nvSpPr>
        <p:spPr>
          <a:xfrm>
            <a:off x="9668351" y="4077238"/>
            <a:ext cx="944624" cy="360001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LSTM</a:t>
            </a:r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E224F2E5-302A-ADC2-C855-9BC79783CF0D}"/>
              </a:ext>
            </a:extLst>
          </p:cNvPr>
          <p:cNvSpPr/>
          <p:nvPr/>
        </p:nvSpPr>
        <p:spPr>
          <a:xfrm>
            <a:off x="9686433" y="4686993"/>
            <a:ext cx="944624" cy="360001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LSTM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9459183B-170B-399D-C61F-82E0967CB6B8}"/>
              </a:ext>
            </a:extLst>
          </p:cNvPr>
          <p:cNvSpPr/>
          <p:nvPr/>
        </p:nvSpPr>
        <p:spPr>
          <a:xfrm>
            <a:off x="11208967" y="3252404"/>
            <a:ext cx="639393" cy="3599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y(n)</a:t>
            </a: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B06F887E-D202-5B5F-4BF3-593C8222B443}"/>
              </a:ext>
            </a:extLst>
          </p:cNvPr>
          <p:cNvSpPr/>
          <p:nvPr/>
        </p:nvSpPr>
        <p:spPr>
          <a:xfrm>
            <a:off x="11272391" y="3645217"/>
            <a:ext cx="639392" cy="3599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y(n - 1)</a:t>
            </a:r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049089FD-BBB6-9D95-68BA-BB79CDAF0833}"/>
              </a:ext>
            </a:extLst>
          </p:cNvPr>
          <p:cNvSpPr/>
          <p:nvPr/>
        </p:nvSpPr>
        <p:spPr>
          <a:xfrm>
            <a:off x="11272391" y="4062370"/>
            <a:ext cx="639392" cy="359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y(n - 2)</a:t>
            </a: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C63C72BE-9414-DB2C-B9C9-7ABA8FBC38B0}"/>
              </a:ext>
            </a:extLst>
          </p:cNvPr>
          <p:cNvSpPr/>
          <p:nvPr/>
        </p:nvSpPr>
        <p:spPr>
          <a:xfrm>
            <a:off x="11295830" y="4701392"/>
            <a:ext cx="639392" cy="359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y(n - o)</a:t>
            </a:r>
          </a:p>
        </p:txBody>
      </p:sp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A4A6B1EE-05E1-596E-3F2E-8C5E61E53524}"/>
              </a:ext>
            </a:extLst>
          </p:cNvPr>
          <p:cNvCxnSpPr>
            <a:cxnSpLocks/>
          </p:cNvCxnSpPr>
          <p:nvPr/>
        </p:nvCxnSpPr>
        <p:spPr>
          <a:xfrm>
            <a:off x="10606522" y="3436750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BA4A13B1-E6EE-0141-D60F-62A92162B87A}"/>
              </a:ext>
            </a:extLst>
          </p:cNvPr>
          <p:cNvCxnSpPr/>
          <p:nvPr/>
        </p:nvCxnSpPr>
        <p:spPr>
          <a:xfrm>
            <a:off x="10606521" y="3841440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D7643CBA-3D95-6EE0-5B66-2CAC77525661}"/>
              </a:ext>
            </a:extLst>
          </p:cNvPr>
          <p:cNvCxnSpPr/>
          <p:nvPr/>
        </p:nvCxnSpPr>
        <p:spPr>
          <a:xfrm>
            <a:off x="10606520" y="4246130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de Seta Reta 109">
            <a:extLst>
              <a:ext uri="{FF2B5EF4-FFF2-40B4-BE49-F238E27FC236}">
                <a16:creationId xmlns:a16="http://schemas.microsoft.com/office/drawing/2014/main" id="{2A9E6C16-F087-046E-7C64-654D9F1D38B4}"/>
              </a:ext>
            </a:extLst>
          </p:cNvPr>
          <p:cNvCxnSpPr/>
          <p:nvPr/>
        </p:nvCxnSpPr>
        <p:spPr>
          <a:xfrm>
            <a:off x="10626258" y="4887310"/>
            <a:ext cx="740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EC437F24-9017-3E94-9E2B-4AE93D7C4E5D}"/>
              </a:ext>
            </a:extLst>
          </p:cNvPr>
          <p:cNvGrpSpPr/>
          <p:nvPr/>
        </p:nvGrpSpPr>
        <p:grpSpPr>
          <a:xfrm>
            <a:off x="10816103" y="4246130"/>
            <a:ext cx="361288" cy="519826"/>
            <a:chOff x="9948041" y="671573"/>
            <a:chExt cx="361288" cy="519826"/>
          </a:xfrm>
        </p:grpSpPr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CE963CD1-022D-2A54-D5A4-1BB9AFBF6FD9}"/>
                </a:ext>
              </a:extLst>
            </p:cNvPr>
            <p:cNvSpPr txBox="1"/>
            <p:nvPr/>
          </p:nvSpPr>
          <p:spPr>
            <a:xfrm>
              <a:off x="9948041" y="671573"/>
              <a:ext cx="360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</a:p>
          </p:txBody>
        </p:sp>
        <p:grpSp>
          <p:nvGrpSpPr>
            <p:cNvPr id="113" name="Agrupar 112">
              <a:extLst>
                <a:ext uri="{FF2B5EF4-FFF2-40B4-BE49-F238E27FC236}">
                  <a16:creationId xmlns:a16="http://schemas.microsoft.com/office/drawing/2014/main" id="{C25AAC61-6F5C-877C-78EC-9E27935D84B5}"/>
                </a:ext>
              </a:extLst>
            </p:cNvPr>
            <p:cNvGrpSpPr/>
            <p:nvPr/>
          </p:nvGrpSpPr>
          <p:grpSpPr>
            <a:xfrm>
              <a:off x="9948041" y="779295"/>
              <a:ext cx="361288" cy="412104"/>
              <a:chOff x="9948041" y="779295"/>
              <a:chExt cx="361288" cy="412104"/>
            </a:xfrm>
          </p:grpSpPr>
          <p:sp>
            <p:nvSpPr>
              <p:cNvPr id="114" name="CaixaDeTexto 113">
                <a:extLst>
                  <a:ext uri="{FF2B5EF4-FFF2-40B4-BE49-F238E27FC236}">
                    <a16:creationId xmlns:a16="http://schemas.microsoft.com/office/drawing/2014/main" id="{646792E0-B6CC-D84C-3A83-25D0641D57C4}"/>
                  </a:ext>
                </a:extLst>
              </p:cNvPr>
              <p:cNvSpPr txBox="1"/>
              <p:nvPr/>
            </p:nvSpPr>
            <p:spPr>
              <a:xfrm>
                <a:off x="9949328" y="779295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sp>
            <p:nvSpPr>
              <p:cNvPr id="115" name="CaixaDeTexto 114">
                <a:extLst>
                  <a:ext uri="{FF2B5EF4-FFF2-40B4-BE49-F238E27FC236}">
                    <a16:creationId xmlns:a16="http://schemas.microsoft.com/office/drawing/2014/main" id="{9DF59803-DBC9-7F63-4F81-8415B1835201}"/>
                  </a:ext>
                </a:extLst>
              </p:cNvPr>
              <p:cNvSpPr txBox="1"/>
              <p:nvPr/>
            </p:nvSpPr>
            <p:spPr>
              <a:xfrm>
                <a:off x="9948041" y="914400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</p:grp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DA1FCBB3-01B5-20B2-1473-D37A0FE6BFB4}"/>
              </a:ext>
            </a:extLst>
          </p:cNvPr>
          <p:cNvSpPr/>
          <p:nvPr/>
        </p:nvSpPr>
        <p:spPr>
          <a:xfrm>
            <a:off x="9681634" y="5479485"/>
            <a:ext cx="944624" cy="359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y(n + 1)</a:t>
            </a:r>
          </a:p>
        </p:txBody>
      </p:sp>
      <p:cxnSp>
        <p:nvCxnSpPr>
          <p:cNvPr id="117" name="Conector de Seta Reta 116">
            <a:extLst>
              <a:ext uri="{FF2B5EF4-FFF2-40B4-BE49-F238E27FC236}">
                <a16:creationId xmlns:a16="http://schemas.microsoft.com/office/drawing/2014/main" id="{162498BE-A580-7EB2-1970-080591CF0C7A}"/>
              </a:ext>
            </a:extLst>
          </p:cNvPr>
          <p:cNvCxnSpPr>
            <a:cxnSpLocks/>
            <a:stCxn id="102" idx="2"/>
            <a:endCxn id="116" idx="0"/>
          </p:cNvCxnSpPr>
          <p:nvPr/>
        </p:nvCxnSpPr>
        <p:spPr>
          <a:xfrm flipH="1">
            <a:off x="10153946" y="5046994"/>
            <a:ext cx="4799" cy="432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Angulado 117">
            <a:extLst>
              <a:ext uri="{FF2B5EF4-FFF2-40B4-BE49-F238E27FC236}">
                <a16:creationId xmlns:a16="http://schemas.microsoft.com/office/drawing/2014/main" id="{D3AAC180-2EEC-8FB0-8BB2-CCD58B3FDF87}"/>
              </a:ext>
            </a:extLst>
          </p:cNvPr>
          <p:cNvCxnSpPr>
            <a:cxnSpLocks/>
            <a:endCxn id="44" idx="0"/>
          </p:cNvCxnSpPr>
          <p:nvPr/>
        </p:nvCxnSpPr>
        <p:spPr>
          <a:xfrm rot="10800000">
            <a:off x="2750878" y="3169854"/>
            <a:ext cx="5746823" cy="661407"/>
          </a:xfrm>
          <a:prstGeom prst="bentConnector4">
            <a:avLst>
              <a:gd name="adj1" fmla="val 971"/>
              <a:gd name="adj2" fmla="val 1345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do 118">
            <a:extLst>
              <a:ext uri="{FF2B5EF4-FFF2-40B4-BE49-F238E27FC236}">
                <a16:creationId xmlns:a16="http://schemas.microsoft.com/office/drawing/2014/main" id="{ABCA38EF-C6BF-1CAA-F83E-D8C121BC1076}"/>
              </a:ext>
            </a:extLst>
          </p:cNvPr>
          <p:cNvCxnSpPr>
            <a:stCxn id="100" idx="3"/>
            <a:endCxn id="77" idx="0"/>
          </p:cNvCxnSpPr>
          <p:nvPr/>
        </p:nvCxnSpPr>
        <p:spPr>
          <a:xfrm flipH="1" flipV="1">
            <a:off x="6677510" y="3163715"/>
            <a:ext cx="3933926" cy="675816"/>
          </a:xfrm>
          <a:prstGeom prst="bentConnector4">
            <a:avLst>
              <a:gd name="adj1" fmla="val -5811"/>
              <a:gd name="adj2" fmla="val 16874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793D78BF-9ED1-7D68-80E4-4878166C8151}"/>
              </a:ext>
            </a:extLst>
          </p:cNvPr>
          <p:cNvSpPr/>
          <p:nvPr/>
        </p:nvSpPr>
        <p:spPr>
          <a:xfrm>
            <a:off x="3130524" y="5072809"/>
            <a:ext cx="1310498" cy="3678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Softmax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CD3807AD-958B-BFC2-4D99-550B6A0ED98F}"/>
              </a:ext>
            </a:extLst>
          </p:cNvPr>
          <p:cNvSpPr/>
          <p:nvPr/>
        </p:nvSpPr>
        <p:spPr>
          <a:xfrm>
            <a:off x="7201963" y="5114672"/>
            <a:ext cx="1310498" cy="3678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Softmax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D3ED2F35-3B8E-C8D5-BEF4-63EB65BCFAAD}"/>
              </a:ext>
            </a:extLst>
          </p:cNvPr>
          <p:cNvSpPr/>
          <p:nvPr/>
        </p:nvSpPr>
        <p:spPr>
          <a:xfrm>
            <a:off x="545283" y="2267218"/>
            <a:ext cx="3916225" cy="362982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just"/>
            <a:r>
              <a:rPr lang="pt-BR" dirty="0"/>
              <a:t>Mecanismo de atenção de entrada</a:t>
            </a: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125ECA31-A02F-2E52-A233-32A359715139}"/>
              </a:ext>
            </a:extLst>
          </p:cNvPr>
          <p:cNvSpPr/>
          <p:nvPr/>
        </p:nvSpPr>
        <p:spPr>
          <a:xfrm>
            <a:off x="4553777" y="2267218"/>
            <a:ext cx="7294584" cy="362982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just"/>
            <a:r>
              <a:rPr lang="pt-BR" dirty="0"/>
              <a:t>Mecanismo de atenção temporal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E69B05-A020-7D41-0DE2-9E3112151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E9F71A-8C0B-3DEB-F7D5-CCB12798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7" name="Gráfico 6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3C17BD99-5AA5-72BF-D79A-27507AB74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92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CC4A-C805-BE2A-E08E-5071D5D9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F9B69C8E-4F8C-ECBE-65FF-207B8B327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768"/>
            <a:ext cx="9187543" cy="1325563"/>
          </a:xfrm>
        </p:spPr>
        <p:txBody>
          <a:bodyPr/>
          <a:lstStyle/>
          <a:p>
            <a:r>
              <a:rPr lang="pt-BR"/>
              <a:t>A.2 DA-RNN</a:t>
            </a:r>
            <a:b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3E6110-4B23-AB65-166F-CF35FA57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79490E-195D-17CC-F4EF-D26D2251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C74E0D9C-F3D7-0F6D-EC06-0A1EFDD30E79}"/>
              </a:ext>
            </a:extLst>
          </p:cNvPr>
          <p:cNvSpPr txBox="1">
            <a:spLocks/>
          </p:cNvSpPr>
          <p:nvPr/>
        </p:nvSpPr>
        <p:spPr>
          <a:xfrm>
            <a:off x="838200" y="1966954"/>
            <a:ext cx="10515600" cy="4128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Hiperparâmetros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Comprimento da Janela de Entrada : Número de instantes de tempo passados usados como entrada para o modelo;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Comprimento da Janela de Saída : Número de passos à frente que o modelo prevê;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Comprimento do Lote : especifica o número de amostras processadas simultaneamente durante o treinamento;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Número de Épocas: Número de vezes que o modelo passa por todo o conjunto de treinamento;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Taxa de Aprendizado: Rapidez com que o modelo ajusta os pesos das conexões durante o treinamento;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Otimizador : Algoritmo que ajusta os pesos das conexões durante o treinamento;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Tamanho da Camada Escondida : Número de neurônios nas camadas escondidas;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Número de Cabeças de Atenção : Número de cabeças no mecanismo de atenção;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Taxa de Abandono (do inglês </a:t>
            </a:r>
            <a:r>
              <a:rPr lang="pt-BR" sz="2000" dirty="0" err="1"/>
              <a:t>dropout</a:t>
            </a:r>
            <a:r>
              <a:rPr lang="pt-BR" sz="2000" dirty="0"/>
              <a:t>) : Fração de neurônios que são desativados durante o treinamento.</a:t>
            </a:r>
          </a:p>
        </p:txBody>
      </p:sp>
      <p:pic>
        <p:nvPicPr>
          <p:cNvPr id="18" name="Gráfico 17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6085522C-0836-7BC6-9175-91B725FE4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536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A.3 MLP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grpSp>
        <p:nvGrpSpPr>
          <p:cNvPr id="169" name="Agrupar 168">
            <a:extLst>
              <a:ext uri="{FF2B5EF4-FFF2-40B4-BE49-F238E27FC236}">
                <a16:creationId xmlns:a16="http://schemas.microsoft.com/office/drawing/2014/main" id="{E7759E63-F2E2-5244-DD8B-DB4C51C38FB3}"/>
              </a:ext>
            </a:extLst>
          </p:cNvPr>
          <p:cNvGrpSpPr/>
          <p:nvPr/>
        </p:nvGrpSpPr>
        <p:grpSpPr>
          <a:xfrm>
            <a:off x="2125737" y="2822027"/>
            <a:ext cx="6072339" cy="1810560"/>
            <a:chOff x="2125737" y="2822027"/>
            <a:chExt cx="6072339" cy="1810560"/>
          </a:xfrm>
        </p:grpSpPr>
        <p:sp>
          <p:nvSpPr>
            <p:cNvPr id="170" name="Elipse 169">
              <a:extLst>
                <a:ext uri="{FF2B5EF4-FFF2-40B4-BE49-F238E27FC236}">
                  <a16:creationId xmlns:a16="http://schemas.microsoft.com/office/drawing/2014/main" id="{52A9749F-DC04-F561-C1C2-E84395C03CC2}"/>
                </a:ext>
              </a:extLst>
            </p:cNvPr>
            <p:cNvSpPr/>
            <p:nvPr/>
          </p:nvSpPr>
          <p:spPr>
            <a:xfrm>
              <a:off x="3925613" y="2822027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1" name="Elipse 170">
              <a:extLst>
                <a:ext uri="{FF2B5EF4-FFF2-40B4-BE49-F238E27FC236}">
                  <a16:creationId xmlns:a16="http://schemas.microsoft.com/office/drawing/2014/main" id="{3CED1C08-F42A-F79A-9011-7A4BD09872FC}"/>
                </a:ext>
              </a:extLst>
            </p:cNvPr>
            <p:cNvSpPr/>
            <p:nvPr/>
          </p:nvSpPr>
          <p:spPr>
            <a:xfrm>
              <a:off x="3925613" y="3226717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2" name="Elipse 171">
              <a:extLst>
                <a:ext uri="{FF2B5EF4-FFF2-40B4-BE49-F238E27FC236}">
                  <a16:creationId xmlns:a16="http://schemas.microsoft.com/office/drawing/2014/main" id="{4E6E0745-043F-AC51-F7E9-35765372FFBE}"/>
                </a:ext>
              </a:extLst>
            </p:cNvPr>
            <p:cNvSpPr/>
            <p:nvPr/>
          </p:nvSpPr>
          <p:spPr>
            <a:xfrm>
              <a:off x="3925613" y="3631407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3" name="Elipse 172">
              <a:extLst>
                <a:ext uri="{FF2B5EF4-FFF2-40B4-BE49-F238E27FC236}">
                  <a16:creationId xmlns:a16="http://schemas.microsoft.com/office/drawing/2014/main" id="{68B1E387-4595-A3D9-7EFD-820142410FF7}"/>
                </a:ext>
              </a:extLst>
            </p:cNvPr>
            <p:cNvSpPr/>
            <p:nvPr/>
          </p:nvSpPr>
          <p:spPr>
            <a:xfrm>
              <a:off x="3925613" y="4272587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4" name="Conector de Seta Reta 173">
              <a:extLst>
                <a:ext uri="{FF2B5EF4-FFF2-40B4-BE49-F238E27FC236}">
                  <a16:creationId xmlns:a16="http://schemas.microsoft.com/office/drawing/2014/main" id="{7D054062-8076-E7B2-9E34-B1732F044455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>
              <a:off x="3184634" y="3002027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de Seta Reta 174">
              <a:extLst>
                <a:ext uri="{FF2B5EF4-FFF2-40B4-BE49-F238E27FC236}">
                  <a16:creationId xmlns:a16="http://schemas.microsoft.com/office/drawing/2014/main" id="{7F9DD736-B7CB-C71A-371D-9DE58BD1C49F}"/>
                </a:ext>
              </a:extLst>
            </p:cNvPr>
            <p:cNvCxnSpPr/>
            <p:nvPr/>
          </p:nvCxnSpPr>
          <p:spPr>
            <a:xfrm>
              <a:off x="3184633" y="3406717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de Seta Reta 175">
              <a:extLst>
                <a:ext uri="{FF2B5EF4-FFF2-40B4-BE49-F238E27FC236}">
                  <a16:creationId xmlns:a16="http://schemas.microsoft.com/office/drawing/2014/main" id="{C478610C-B5C9-3AD9-785F-FE2287978107}"/>
                </a:ext>
              </a:extLst>
            </p:cNvPr>
            <p:cNvCxnSpPr/>
            <p:nvPr/>
          </p:nvCxnSpPr>
          <p:spPr>
            <a:xfrm>
              <a:off x="3184632" y="3811407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de Seta Reta 176">
              <a:extLst>
                <a:ext uri="{FF2B5EF4-FFF2-40B4-BE49-F238E27FC236}">
                  <a16:creationId xmlns:a16="http://schemas.microsoft.com/office/drawing/2014/main" id="{95EB3CFF-96C5-9CCD-117C-10FDA1A9B2C6}"/>
                </a:ext>
              </a:extLst>
            </p:cNvPr>
            <p:cNvCxnSpPr/>
            <p:nvPr/>
          </p:nvCxnSpPr>
          <p:spPr>
            <a:xfrm>
              <a:off x="3204370" y="4452587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Elipse 177">
              <a:extLst>
                <a:ext uri="{FF2B5EF4-FFF2-40B4-BE49-F238E27FC236}">
                  <a16:creationId xmlns:a16="http://schemas.microsoft.com/office/drawing/2014/main" id="{47535DC1-FAA1-8055-1187-B8E9402248C6}"/>
                </a:ext>
              </a:extLst>
            </p:cNvPr>
            <p:cNvSpPr/>
            <p:nvPr/>
          </p:nvSpPr>
          <p:spPr>
            <a:xfrm>
              <a:off x="5009463" y="3398900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9" name="Elipse 178">
              <a:extLst>
                <a:ext uri="{FF2B5EF4-FFF2-40B4-BE49-F238E27FC236}">
                  <a16:creationId xmlns:a16="http://schemas.microsoft.com/office/drawing/2014/main" id="{C1F9DA77-1887-C922-6DD1-D2E125C6BDCE}"/>
                </a:ext>
              </a:extLst>
            </p:cNvPr>
            <p:cNvSpPr/>
            <p:nvPr/>
          </p:nvSpPr>
          <p:spPr>
            <a:xfrm>
              <a:off x="5009463" y="3014841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0" name="Elipse 179">
              <a:extLst>
                <a:ext uri="{FF2B5EF4-FFF2-40B4-BE49-F238E27FC236}">
                  <a16:creationId xmlns:a16="http://schemas.microsoft.com/office/drawing/2014/main" id="{A781B707-4E28-9BE6-1781-F36037A70538}"/>
                </a:ext>
              </a:extLst>
            </p:cNvPr>
            <p:cNvSpPr/>
            <p:nvPr/>
          </p:nvSpPr>
          <p:spPr>
            <a:xfrm>
              <a:off x="5006856" y="4055846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1" name="Conector de Seta Reta 180">
              <a:extLst>
                <a:ext uri="{FF2B5EF4-FFF2-40B4-BE49-F238E27FC236}">
                  <a16:creationId xmlns:a16="http://schemas.microsoft.com/office/drawing/2014/main" id="{94602DEC-6E3E-C8E3-ABA3-9051A1D02565}"/>
                </a:ext>
              </a:extLst>
            </p:cNvPr>
            <p:cNvCxnSpPr>
              <a:cxnSpLocks/>
              <a:stCxn id="170" idx="6"/>
              <a:endCxn id="179" idx="2"/>
            </p:cNvCxnSpPr>
            <p:nvPr/>
          </p:nvCxnSpPr>
          <p:spPr>
            <a:xfrm>
              <a:off x="4285613" y="3002027"/>
              <a:ext cx="723850" cy="192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de Seta Reta 181">
              <a:extLst>
                <a:ext uri="{FF2B5EF4-FFF2-40B4-BE49-F238E27FC236}">
                  <a16:creationId xmlns:a16="http://schemas.microsoft.com/office/drawing/2014/main" id="{94D1FACF-0BC2-76D7-35BF-A2CD026E3563}"/>
                </a:ext>
              </a:extLst>
            </p:cNvPr>
            <p:cNvCxnSpPr>
              <a:cxnSpLocks/>
              <a:stCxn id="170" idx="6"/>
              <a:endCxn id="178" idx="2"/>
            </p:cNvCxnSpPr>
            <p:nvPr/>
          </p:nvCxnSpPr>
          <p:spPr>
            <a:xfrm>
              <a:off x="4285613" y="3002027"/>
              <a:ext cx="723850" cy="5768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ector de Seta Reta 182">
              <a:extLst>
                <a:ext uri="{FF2B5EF4-FFF2-40B4-BE49-F238E27FC236}">
                  <a16:creationId xmlns:a16="http://schemas.microsoft.com/office/drawing/2014/main" id="{16326517-5A16-B50C-3C0F-63BCD73DA99B}"/>
                </a:ext>
              </a:extLst>
            </p:cNvPr>
            <p:cNvCxnSpPr>
              <a:cxnSpLocks/>
              <a:stCxn id="170" idx="6"/>
              <a:endCxn id="180" idx="2"/>
            </p:cNvCxnSpPr>
            <p:nvPr/>
          </p:nvCxnSpPr>
          <p:spPr>
            <a:xfrm>
              <a:off x="4285613" y="3002027"/>
              <a:ext cx="721243" cy="12338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de Seta Reta 183">
              <a:extLst>
                <a:ext uri="{FF2B5EF4-FFF2-40B4-BE49-F238E27FC236}">
                  <a16:creationId xmlns:a16="http://schemas.microsoft.com/office/drawing/2014/main" id="{DBD06B2A-91D3-86C7-548C-558BBB06DE57}"/>
                </a:ext>
              </a:extLst>
            </p:cNvPr>
            <p:cNvCxnSpPr>
              <a:cxnSpLocks/>
              <a:stCxn id="171" idx="6"/>
              <a:endCxn id="179" idx="2"/>
            </p:cNvCxnSpPr>
            <p:nvPr/>
          </p:nvCxnSpPr>
          <p:spPr>
            <a:xfrm flipV="1">
              <a:off x="4285613" y="3194841"/>
              <a:ext cx="723850" cy="2118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de Seta Reta 184">
              <a:extLst>
                <a:ext uri="{FF2B5EF4-FFF2-40B4-BE49-F238E27FC236}">
                  <a16:creationId xmlns:a16="http://schemas.microsoft.com/office/drawing/2014/main" id="{0372AF3E-53DF-B519-65AB-C4EA39DDA18F}"/>
                </a:ext>
              </a:extLst>
            </p:cNvPr>
            <p:cNvCxnSpPr>
              <a:cxnSpLocks/>
              <a:stCxn id="171" idx="6"/>
              <a:endCxn id="178" idx="2"/>
            </p:cNvCxnSpPr>
            <p:nvPr/>
          </p:nvCxnSpPr>
          <p:spPr>
            <a:xfrm>
              <a:off x="4285613" y="3406717"/>
              <a:ext cx="723850" cy="1721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ector de Seta Reta 185">
              <a:extLst>
                <a:ext uri="{FF2B5EF4-FFF2-40B4-BE49-F238E27FC236}">
                  <a16:creationId xmlns:a16="http://schemas.microsoft.com/office/drawing/2014/main" id="{2FDB79A0-3173-4659-5EC9-393275F30A2D}"/>
                </a:ext>
              </a:extLst>
            </p:cNvPr>
            <p:cNvCxnSpPr>
              <a:cxnSpLocks/>
              <a:stCxn id="171" idx="6"/>
              <a:endCxn id="180" idx="2"/>
            </p:cNvCxnSpPr>
            <p:nvPr/>
          </p:nvCxnSpPr>
          <p:spPr>
            <a:xfrm>
              <a:off x="4285613" y="3406717"/>
              <a:ext cx="721243" cy="8291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de Seta Reta 186">
              <a:extLst>
                <a:ext uri="{FF2B5EF4-FFF2-40B4-BE49-F238E27FC236}">
                  <a16:creationId xmlns:a16="http://schemas.microsoft.com/office/drawing/2014/main" id="{0C05EFB0-49EC-4430-602D-90CE8E0274C6}"/>
                </a:ext>
              </a:extLst>
            </p:cNvPr>
            <p:cNvCxnSpPr>
              <a:cxnSpLocks/>
              <a:stCxn id="172" idx="6"/>
              <a:endCxn id="179" idx="2"/>
            </p:cNvCxnSpPr>
            <p:nvPr/>
          </p:nvCxnSpPr>
          <p:spPr>
            <a:xfrm flipV="1">
              <a:off x="4285613" y="3194841"/>
              <a:ext cx="723850" cy="616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de Seta Reta 187">
              <a:extLst>
                <a:ext uri="{FF2B5EF4-FFF2-40B4-BE49-F238E27FC236}">
                  <a16:creationId xmlns:a16="http://schemas.microsoft.com/office/drawing/2014/main" id="{FA2B5669-CE83-1C6F-142B-B64A0E40A942}"/>
                </a:ext>
              </a:extLst>
            </p:cNvPr>
            <p:cNvCxnSpPr>
              <a:cxnSpLocks/>
              <a:stCxn id="172" idx="6"/>
              <a:endCxn id="178" idx="2"/>
            </p:cNvCxnSpPr>
            <p:nvPr/>
          </p:nvCxnSpPr>
          <p:spPr>
            <a:xfrm flipV="1">
              <a:off x="4285613" y="3578900"/>
              <a:ext cx="723850" cy="2325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ctor de Seta Reta 188">
              <a:extLst>
                <a:ext uri="{FF2B5EF4-FFF2-40B4-BE49-F238E27FC236}">
                  <a16:creationId xmlns:a16="http://schemas.microsoft.com/office/drawing/2014/main" id="{7F7252CA-D3C2-31B9-1B19-84617D62D99D}"/>
                </a:ext>
              </a:extLst>
            </p:cNvPr>
            <p:cNvCxnSpPr>
              <a:cxnSpLocks/>
              <a:stCxn id="172" idx="6"/>
              <a:endCxn id="180" idx="2"/>
            </p:cNvCxnSpPr>
            <p:nvPr/>
          </p:nvCxnSpPr>
          <p:spPr>
            <a:xfrm>
              <a:off x="4285613" y="3811407"/>
              <a:ext cx="721243" cy="4244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ctor de Seta Reta 189">
              <a:extLst>
                <a:ext uri="{FF2B5EF4-FFF2-40B4-BE49-F238E27FC236}">
                  <a16:creationId xmlns:a16="http://schemas.microsoft.com/office/drawing/2014/main" id="{669256F0-6B39-774C-7F57-00C9C94C3AEB}"/>
                </a:ext>
              </a:extLst>
            </p:cNvPr>
            <p:cNvCxnSpPr>
              <a:cxnSpLocks/>
              <a:stCxn id="173" idx="6"/>
              <a:endCxn id="179" idx="2"/>
            </p:cNvCxnSpPr>
            <p:nvPr/>
          </p:nvCxnSpPr>
          <p:spPr>
            <a:xfrm flipV="1">
              <a:off x="4285613" y="3194841"/>
              <a:ext cx="723850" cy="125774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de Seta Reta 190">
              <a:extLst>
                <a:ext uri="{FF2B5EF4-FFF2-40B4-BE49-F238E27FC236}">
                  <a16:creationId xmlns:a16="http://schemas.microsoft.com/office/drawing/2014/main" id="{72E63C36-8F33-16B3-2641-078644A1C3D4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 flipV="1">
              <a:off x="4285613" y="3578900"/>
              <a:ext cx="723850" cy="8736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 de Seta Reta 191">
              <a:extLst>
                <a:ext uri="{FF2B5EF4-FFF2-40B4-BE49-F238E27FC236}">
                  <a16:creationId xmlns:a16="http://schemas.microsoft.com/office/drawing/2014/main" id="{B5EDB5B7-EC30-2040-D4A3-E6D103D602C8}"/>
                </a:ext>
              </a:extLst>
            </p:cNvPr>
            <p:cNvCxnSpPr>
              <a:cxnSpLocks/>
              <a:stCxn id="173" idx="6"/>
              <a:endCxn id="180" idx="2"/>
            </p:cNvCxnSpPr>
            <p:nvPr/>
          </p:nvCxnSpPr>
          <p:spPr>
            <a:xfrm flipV="1">
              <a:off x="4285613" y="4235846"/>
              <a:ext cx="721243" cy="2167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Elipse 192">
              <a:extLst>
                <a:ext uri="{FF2B5EF4-FFF2-40B4-BE49-F238E27FC236}">
                  <a16:creationId xmlns:a16="http://schemas.microsoft.com/office/drawing/2014/main" id="{560AAF22-787A-82C2-6811-7AC8FB8F6CEC}"/>
                </a:ext>
              </a:extLst>
            </p:cNvPr>
            <p:cNvSpPr/>
            <p:nvPr/>
          </p:nvSpPr>
          <p:spPr>
            <a:xfrm>
              <a:off x="6068362" y="3216423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4" name="Elipse 193">
              <a:extLst>
                <a:ext uri="{FF2B5EF4-FFF2-40B4-BE49-F238E27FC236}">
                  <a16:creationId xmlns:a16="http://schemas.microsoft.com/office/drawing/2014/main" id="{48F15C68-E9CD-0759-DC28-79F255E90B79}"/>
                </a:ext>
              </a:extLst>
            </p:cNvPr>
            <p:cNvSpPr/>
            <p:nvPr/>
          </p:nvSpPr>
          <p:spPr>
            <a:xfrm>
              <a:off x="6065755" y="3873369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5" name="Conector de Seta Reta 194">
              <a:extLst>
                <a:ext uri="{FF2B5EF4-FFF2-40B4-BE49-F238E27FC236}">
                  <a16:creationId xmlns:a16="http://schemas.microsoft.com/office/drawing/2014/main" id="{4D125B18-7982-803A-FC73-8C5AEA6C9B4F}"/>
                </a:ext>
              </a:extLst>
            </p:cNvPr>
            <p:cNvCxnSpPr>
              <a:cxnSpLocks/>
              <a:stCxn id="179" idx="6"/>
              <a:endCxn id="193" idx="2"/>
            </p:cNvCxnSpPr>
            <p:nvPr/>
          </p:nvCxnSpPr>
          <p:spPr>
            <a:xfrm>
              <a:off x="5369463" y="3194841"/>
              <a:ext cx="698899" cy="201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ctor de Seta Reta 195">
              <a:extLst>
                <a:ext uri="{FF2B5EF4-FFF2-40B4-BE49-F238E27FC236}">
                  <a16:creationId xmlns:a16="http://schemas.microsoft.com/office/drawing/2014/main" id="{5B10C7F1-FF1A-5B6B-7FDB-DAA0CAE1467E}"/>
                </a:ext>
              </a:extLst>
            </p:cNvPr>
            <p:cNvCxnSpPr>
              <a:cxnSpLocks/>
              <a:stCxn id="179" idx="6"/>
              <a:endCxn id="194" idx="2"/>
            </p:cNvCxnSpPr>
            <p:nvPr/>
          </p:nvCxnSpPr>
          <p:spPr>
            <a:xfrm>
              <a:off x="5369463" y="3194841"/>
              <a:ext cx="696292" cy="8585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ctor de Seta Reta 196">
              <a:extLst>
                <a:ext uri="{FF2B5EF4-FFF2-40B4-BE49-F238E27FC236}">
                  <a16:creationId xmlns:a16="http://schemas.microsoft.com/office/drawing/2014/main" id="{88A15F06-E577-66FF-99C0-2881C2549BDC}"/>
                </a:ext>
              </a:extLst>
            </p:cNvPr>
            <p:cNvCxnSpPr>
              <a:cxnSpLocks/>
              <a:stCxn id="178" idx="6"/>
              <a:endCxn id="193" idx="2"/>
            </p:cNvCxnSpPr>
            <p:nvPr/>
          </p:nvCxnSpPr>
          <p:spPr>
            <a:xfrm flipV="1">
              <a:off x="5369463" y="3396423"/>
              <a:ext cx="698899" cy="1824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de Seta Reta 197">
              <a:extLst>
                <a:ext uri="{FF2B5EF4-FFF2-40B4-BE49-F238E27FC236}">
                  <a16:creationId xmlns:a16="http://schemas.microsoft.com/office/drawing/2014/main" id="{B2F71513-2987-0023-D6DF-F908B2F74FC1}"/>
                </a:ext>
              </a:extLst>
            </p:cNvPr>
            <p:cNvCxnSpPr>
              <a:cxnSpLocks/>
              <a:stCxn id="178" idx="6"/>
              <a:endCxn id="194" idx="2"/>
            </p:cNvCxnSpPr>
            <p:nvPr/>
          </p:nvCxnSpPr>
          <p:spPr>
            <a:xfrm>
              <a:off x="5369463" y="3578900"/>
              <a:ext cx="696292" cy="4744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ctor de Seta Reta 198">
              <a:extLst>
                <a:ext uri="{FF2B5EF4-FFF2-40B4-BE49-F238E27FC236}">
                  <a16:creationId xmlns:a16="http://schemas.microsoft.com/office/drawing/2014/main" id="{22CB4DD1-41A0-3B4A-3586-F6AB3CA078FE}"/>
                </a:ext>
              </a:extLst>
            </p:cNvPr>
            <p:cNvCxnSpPr>
              <a:cxnSpLocks/>
              <a:stCxn id="180" idx="6"/>
              <a:endCxn id="193" idx="2"/>
            </p:cNvCxnSpPr>
            <p:nvPr/>
          </p:nvCxnSpPr>
          <p:spPr>
            <a:xfrm flipV="1">
              <a:off x="5366856" y="3396423"/>
              <a:ext cx="701506" cy="8394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 de Seta Reta 199">
              <a:extLst>
                <a:ext uri="{FF2B5EF4-FFF2-40B4-BE49-F238E27FC236}">
                  <a16:creationId xmlns:a16="http://schemas.microsoft.com/office/drawing/2014/main" id="{F06B2C07-1BBA-4522-5E96-94986A16887A}"/>
                </a:ext>
              </a:extLst>
            </p:cNvPr>
            <p:cNvCxnSpPr>
              <a:cxnSpLocks/>
              <a:stCxn id="180" idx="6"/>
              <a:endCxn id="194" idx="2"/>
            </p:cNvCxnSpPr>
            <p:nvPr/>
          </p:nvCxnSpPr>
          <p:spPr>
            <a:xfrm flipV="1">
              <a:off x="5366856" y="4053369"/>
              <a:ext cx="698899" cy="1824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1" name="Agrupar 200">
              <a:extLst>
                <a:ext uri="{FF2B5EF4-FFF2-40B4-BE49-F238E27FC236}">
                  <a16:creationId xmlns:a16="http://schemas.microsoft.com/office/drawing/2014/main" id="{6B08AB32-83A9-8A72-CF37-6692C829B4B8}"/>
                </a:ext>
              </a:extLst>
            </p:cNvPr>
            <p:cNvGrpSpPr/>
            <p:nvPr/>
          </p:nvGrpSpPr>
          <p:grpSpPr>
            <a:xfrm>
              <a:off x="4005800" y="3832446"/>
              <a:ext cx="361288" cy="519826"/>
              <a:chOff x="9948041" y="671573"/>
              <a:chExt cx="361288" cy="519826"/>
            </a:xfrm>
          </p:grpSpPr>
          <p:sp>
            <p:nvSpPr>
              <p:cNvPr id="220" name="CaixaDeTexto 219">
                <a:extLst>
                  <a:ext uri="{FF2B5EF4-FFF2-40B4-BE49-F238E27FC236}">
                    <a16:creationId xmlns:a16="http://schemas.microsoft.com/office/drawing/2014/main" id="{E140B1A0-E51D-88D1-F57E-3175BA9EF091}"/>
                  </a:ext>
                </a:extLst>
              </p:cNvPr>
              <p:cNvSpPr txBox="1"/>
              <p:nvPr/>
            </p:nvSpPr>
            <p:spPr>
              <a:xfrm>
                <a:off x="9948041" y="671573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grpSp>
            <p:nvGrpSpPr>
              <p:cNvPr id="221" name="Agrupar 220">
                <a:extLst>
                  <a:ext uri="{FF2B5EF4-FFF2-40B4-BE49-F238E27FC236}">
                    <a16:creationId xmlns:a16="http://schemas.microsoft.com/office/drawing/2014/main" id="{9E8169B5-8B16-BA4E-45AC-AEA256B3584E}"/>
                  </a:ext>
                </a:extLst>
              </p:cNvPr>
              <p:cNvGrpSpPr/>
              <p:nvPr/>
            </p:nvGrpSpPr>
            <p:grpSpPr>
              <a:xfrm>
                <a:off x="9948041" y="779295"/>
                <a:ext cx="361288" cy="412104"/>
                <a:chOff x="9948041" y="779295"/>
                <a:chExt cx="361288" cy="412104"/>
              </a:xfrm>
            </p:grpSpPr>
            <p:sp>
              <p:nvSpPr>
                <p:cNvPr id="222" name="CaixaDeTexto 221">
                  <a:extLst>
                    <a:ext uri="{FF2B5EF4-FFF2-40B4-BE49-F238E27FC236}">
                      <a16:creationId xmlns:a16="http://schemas.microsoft.com/office/drawing/2014/main" id="{78912869-951C-D5F4-DA71-DB4140C2F7F8}"/>
                    </a:ext>
                  </a:extLst>
                </p:cNvPr>
                <p:cNvSpPr txBox="1"/>
                <p:nvPr/>
              </p:nvSpPr>
              <p:spPr>
                <a:xfrm>
                  <a:off x="9949328" y="779295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  <p:sp>
              <p:nvSpPr>
                <p:cNvPr id="223" name="CaixaDeTexto 222">
                  <a:extLst>
                    <a:ext uri="{FF2B5EF4-FFF2-40B4-BE49-F238E27FC236}">
                      <a16:creationId xmlns:a16="http://schemas.microsoft.com/office/drawing/2014/main" id="{0F2BCE6C-9CF9-6385-EDE3-DCDE8E199F5D}"/>
                    </a:ext>
                  </a:extLst>
                </p:cNvPr>
                <p:cNvSpPr txBox="1"/>
                <p:nvPr/>
              </p:nvSpPr>
              <p:spPr>
                <a:xfrm>
                  <a:off x="9948041" y="914400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</p:grpSp>
        </p:grpSp>
        <p:grpSp>
          <p:nvGrpSpPr>
            <p:cNvPr id="202" name="Agrupar 201">
              <a:extLst>
                <a:ext uri="{FF2B5EF4-FFF2-40B4-BE49-F238E27FC236}">
                  <a16:creationId xmlns:a16="http://schemas.microsoft.com/office/drawing/2014/main" id="{80A46F64-7785-4400-3C3B-47147BDF7A57}"/>
                </a:ext>
              </a:extLst>
            </p:cNvPr>
            <p:cNvGrpSpPr/>
            <p:nvPr/>
          </p:nvGrpSpPr>
          <p:grpSpPr>
            <a:xfrm>
              <a:off x="5087685" y="3612120"/>
              <a:ext cx="361288" cy="519826"/>
              <a:chOff x="9948041" y="671573"/>
              <a:chExt cx="361288" cy="519826"/>
            </a:xfrm>
          </p:grpSpPr>
          <p:sp>
            <p:nvSpPr>
              <p:cNvPr id="216" name="CaixaDeTexto 215">
                <a:extLst>
                  <a:ext uri="{FF2B5EF4-FFF2-40B4-BE49-F238E27FC236}">
                    <a16:creationId xmlns:a16="http://schemas.microsoft.com/office/drawing/2014/main" id="{1DC90322-732D-ED78-FB91-EAF375491179}"/>
                  </a:ext>
                </a:extLst>
              </p:cNvPr>
              <p:cNvSpPr txBox="1"/>
              <p:nvPr/>
            </p:nvSpPr>
            <p:spPr>
              <a:xfrm>
                <a:off x="9948041" y="671573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grpSp>
            <p:nvGrpSpPr>
              <p:cNvPr id="217" name="Agrupar 216">
                <a:extLst>
                  <a:ext uri="{FF2B5EF4-FFF2-40B4-BE49-F238E27FC236}">
                    <a16:creationId xmlns:a16="http://schemas.microsoft.com/office/drawing/2014/main" id="{B17D1259-FDB5-0D46-EF30-298238F28443}"/>
                  </a:ext>
                </a:extLst>
              </p:cNvPr>
              <p:cNvGrpSpPr/>
              <p:nvPr/>
            </p:nvGrpSpPr>
            <p:grpSpPr>
              <a:xfrm>
                <a:off x="9948041" y="779295"/>
                <a:ext cx="361288" cy="412104"/>
                <a:chOff x="9948041" y="779295"/>
                <a:chExt cx="361288" cy="412104"/>
              </a:xfrm>
            </p:grpSpPr>
            <p:sp>
              <p:nvSpPr>
                <p:cNvPr id="218" name="CaixaDeTexto 217">
                  <a:extLst>
                    <a:ext uri="{FF2B5EF4-FFF2-40B4-BE49-F238E27FC236}">
                      <a16:creationId xmlns:a16="http://schemas.microsoft.com/office/drawing/2014/main" id="{1FBA8AB6-B2E2-6DDC-E5A8-DD7D7560FEC9}"/>
                    </a:ext>
                  </a:extLst>
                </p:cNvPr>
                <p:cNvSpPr txBox="1"/>
                <p:nvPr/>
              </p:nvSpPr>
              <p:spPr>
                <a:xfrm>
                  <a:off x="9949328" y="779295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  <p:sp>
              <p:nvSpPr>
                <p:cNvPr id="219" name="CaixaDeTexto 218">
                  <a:extLst>
                    <a:ext uri="{FF2B5EF4-FFF2-40B4-BE49-F238E27FC236}">
                      <a16:creationId xmlns:a16="http://schemas.microsoft.com/office/drawing/2014/main" id="{819E341E-123C-B9BB-3D15-543CAE42F3A0}"/>
                    </a:ext>
                  </a:extLst>
                </p:cNvPr>
                <p:cNvSpPr txBox="1"/>
                <p:nvPr/>
              </p:nvSpPr>
              <p:spPr>
                <a:xfrm>
                  <a:off x="9948041" y="914400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</p:grpSp>
        </p:grpSp>
        <p:grpSp>
          <p:nvGrpSpPr>
            <p:cNvPr id="203" name="Agrupar 202">
              <a:extLst>
                <a:ext uri="{FF2B5EF4-FFF2-40B4-BE49-F238E27FC236}">
                  <a16:creationId xmlns:a16="http://schemas.microsoft.com/office/drawing/2014/main" id="{062B8EF1-969F-768C-5731-5A4B8918283F}"/>
                </a:ext>
              </a:extLst>
            </p:cNvPr>
            <p:cNvGrpSpPr/>
            <p:nvPr/>
          </p:nvGrpSpPr>
          <p:grpSpPr>
            <a:xfrm>
              <a:off x="6138720" y="3433444"/>
              <a:ext cx="361288" cy="519826"/>
              <a:chOff x="9948041" y="671573"/>
              <a:chExt cx="361288" cy="519826"/>
            </a:xfrm>
          </p:grpSpPr>
          <p:sp>
            <p:nvSpPr>
              <p:cNvPr id="212" name="CaixaDeTexto 211">
                <a:extLst>
                  <a:ext uri="{FF2B5EF4-FFF2-40B4-BE49-F238E27FC236}">
                    <a16:creationId xmlns:a16="http://schemas.microsoft.com/office/drawing/2014/main" id="{44CB2CDF-3BD8-181E-F5AC-188520ECF4F0}"/>
                  </a:ext>
                </a:extLst>
              </p:cNvPr>
              <p:cNvSpPr txBox="1"/>
              <p:nvPr/>
            </p:nvSpPr>
            <p:spPr>
              <a:xfrm>
                <a:off x="9948041" y="671573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grpSp>
            <p:nvGrpSpPr>
              <p:cNvPr id="213" name="Agrupar 212">
                <a:extLst>
                  <a:ext uri="{FF2B5EF4-FFF2-40B4-BE49-F238E27FC236}">
                    <a16:creationId xmlns:a16="http://schemas.microsoft.com/office/drawing/2014/main" id="{FFA29BA7-DFD9-20C3-9553-8F21A9E886E1}"/>
                  </a:ext>
                </a:extLst>
              </p:cNvPr>
              <p:cNvGrpSpPr/>
              <p:nvPr/>
            </p:nvGrpSpPr>
            <p:grpSpPr>
              <a:xfrm>
                <a:off x="9948041" y="779295"/>
                <a:ext cx="361288" cy="412104"/>
                <a:chOff x="9948041" y="779295"/>
                <a:chExt cx="361288" cy="412104"/>
              </a:xfrm>
            </p:grpSpPr>
            <p:sp>
              <p:nvSpPr>
                <p:cNvPr id="214" name="CaixaDeTexto 213">
                  <a:extLst>
                    <a:ext uri="{FF2B5EF4-FFF2-40B4-BE49-F238E27FC236}">
                      <a16:creationId xmlns:a16="http://schemas.microsoft.com/office/drawing/2014/main" id="{7495D9C1-BD24-96D7-B5F1-410037834110}"/>
                    </a:ext>
                  </a:extLst>
                </p:cNvPr>
                <p:cNvSpPr txBox="1"/>
                <p:nvPr/>
              </p:nvSpPr>
              <p:spPr>
                <a:xfrm>
                  <a:off x="9949328" y="779295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  <p:sp>
              <p:nvSpPr>
                <p:cNvPr id="215" name="CaixaDeTexto 214">
                  <a:extLst>
                    <a:ext uri="{FF2B5EF4-FFF2-40B4-BE49-F238E27FC236}">
                      <a16:creationId xmlns:a16="http://schemas.microsoft.com/office/drawing/2014/main" id="{1FC15482-EBDD-6A80-4874-2EB6744B44C7}"/>
                    </a:ext>
                  </a:extLst>
                </p:cNvPr>
                <p:cNvSpPr txBox="1"/>
                <p:nvPr/>
              </p:nvSpPr>
              <p:spPr>
                <a:xfrm>
                  <a:off x="9948041" y="914400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</p:grpSp>
        </p:grpSp>
        <p:cxnSp>
          <p:nvCxnSpPr>
            <p:cNvPr id="204" name="Conector de Seta Reta 203">
              <a:extLst>
                <a:ext uri="{FF2B5EF4-FFF2-40B4-BE49-F238E27FC236}">
                  <a16:creationId xmlns:a16="http://schemas.microsoft.com/office/drawing/2014/main" id="{B4801157-079D-3F6F-800D-02D6538D2FEA}"/>
                </a:ext>
              </a:extLst>
            </p:cNvPr>
            <p:cNvCxnSpPr/>
            <p:nvPr/>
          </p:nvCxnSpPr>
          <p:spPr>
            <a:xfrm>
              <a:off x="6425755" y="4053369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ctor de Seta Reta 204">
              <a:extLst>
                <a:ext uri="{FF2B5EF4-FFF2-40B4-BE49-F238E27FC236}">
                  <a16:creationId xmlns:a16="http://schemas.microsoft.com/office/drawing/2014/main" id="{E506E86C-8917-A5D1-52AE-AD84765D6074}"/>
                </a:ext>
              </a:extLst>
            </p:cNvPr>
            <p:cNvCxnSpPr/>
            <p:nvPr/>
          </p:nvCxnSpPr>
          <p:spPr>
            <a:xfrm>
              <a:off x="6425754" y="3392320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Retângulo 205">
              <a:extLst>
                <a:ext uri="{FF2B5EF4-FFF2-40B4-BE49-F238E27FC236}">
                  <a16:creationId xmlns:a16="http://schemas.microsoft.com/office/drawing/2014/main" id="{D0CE0D31-AC90-FC9F-053A-671F6EE58EF7}"/>
                </a:ext>
              </a:extLst>
            </p:cNvPr>
            <p:cNvSpPr/>
            <p:nvPr/>
          </p:nvSpPr>
          <p:spPr>
            <a:xfrm>
              <a:off x="2128346" y="2822027"/>
              <a:ext cx="944625" cy="3599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x(n)</a:t>
              </a:r>
            </a:p>
          </p:txBody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D321B98D-6080-A9A7-33BE-613D937084AA}"/>
                </a:ext>
              </a:extLst>
            </p:cNvPr>
            <p:cNvSpPr/>
            <p:nvPr/>
          </p:nvSpPr>
          <p:spPr>
            <a:xfrm>
              <a:off x="2128347" y="3226717"/>
              <a:ext cx="944624" cy="3599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 - 1)</a:t>
              </a:r>
            </a:p>
          </p:txBody>
        </p:sp>
        <p:sp>
          <p:nvSpPr>
            <p:cNvPr id="208" name="Retângulo 207">
              <a:extLst>
                <a:ext uri="{FF2B5EF4-FFF2-40B4-BE49-F238E27FC236}">
                  <a16:creationId xmlns:a16="http://schemas.microsoft.com/office/drawing/2014/main" id="{73A3C766-C184-3D04-BAAC-E09DC27FADFC}"/>
                </a:ext>
              </a:extLst>
            </p:cNvPr>
            <p:cNvSpPr/>
            <p:nvPr/>
          </p:nvSpPr>
          <p:spPr>
            <a:xfrm>
              <a:off x="2128346" y="3631427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 - 2)</a:t>
              </a:r>
            </a:p>
          </p:txBody>
        </p:sp>
        <p:sp>
          <p:nvSpPr>
            <p:cNvPr id="209" name="Retângulo 208">
              <a:extLst>
                <a:ext uri="{FF2B5EF4-FFF2-40B4-BE49-F238E27FC236}">
                  <a16:creationId xmlns:a16="http://schemas.microsoft.com/office/drawing/2014/main" id="{5DE12791-E545-4871-F338-A7B92DFDDB96}"/>
                </a:ext>
              </a:extLst>
            </p:cNvPr>
            <p:cNvSpPr/>
            <p:nvPr/>
          </p:nvSpPr>
          <p:spPr>
            <a:xfrm>
              <a:off x="2125737" y="4256845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 - i)</a:t>
              </a:r>
            </a:p>
          </p:txBody>
        </p:sp>
        <p:sp>
          <p:nvSpPr>
            <p:cNvPr id="210" name="Retângulo 209">
              <a:extLst>
                <a:ext uri="{FF2B5EF4-FFF2-40B4-BE49-F238E27FC236}">
                  <a16:creationId xmlns:a16="http://schemas.microsoft.com/office/drawing/2014/main" id="{2CD9B953-50BC-A5DF-424F-A646424EF723}"/>
                </a:ext>
              </a:extLst>
            </p:cNvPr>
            <p:cNvSpPr/>
            <p:nvPr/>
          </p:nvSpPr>
          <p:spPr>
            <a:xfrm>
              <a:off x="7229801" y="3873369"/>
              <a:ext cx="968275" cy="3264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 + 1)</a:t>
              </a:r>
            </a:p>
          </p:txBody>
        </p:sp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F60FB9B0-F1E1-0BFE-B857-C00A2A65EFAB}"/>
                </a:ext>
              </a:extLst>
            </p:cNvPr>
            <p:cNvSpPr/>
            <p:nvPr/>
          </p:nvSpPr>
          <p:spPr>
            <a:xfrm>
              <a:off x="7206152" y="3169642"/>
              <a:ext cx="968274" cy="32645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 + o)</a:t>
              </a:r>
            </a:p>
          </p:txBody>
        </p:sp>
      </p:grp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92DEC9-D557-3220-2E4B-4E1FD262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11F310-BBB6-B691-419B-604773F6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9" name="Gráfico 8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A186D329-4D6D-ACE1-FE40-FDB7705F4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23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CE01D-0FA6-3A9B-FA1D-0DE4A40A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8A270-2528-B757-7079-49FEC70C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A.3 MLP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B26666-2A70-C3E4-BC3F-99A7FE901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/>
              <a:t>Hiperparâmetros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Entrada : Número de instantes de tempo passados usados como entrada para o modelo;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Saída : Número de passos à frente que o modelo prevê;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do Lote : especifica o número de amostras processadas simultaneamente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Número de Épocas: Número de vezes que o modelo passa por todo o conjunto de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Taxa de Aprendizado: Rapidez com que o modelo ajusta os pesos das conexões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Otimizador : Algoritmo que ajusta os pesos das conexões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Tamanho da Camada Escondida : Número de neurônios nas camadas escondidas;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9BEA92-3AAD-77A6-34A5-B8B2D99F6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6B6432-30CF-4D87-91E3-A6BEA201A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4" name="Gráfico 3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D63A90E7-04F4-1469-3947-853478704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30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36C28-94D6-7E75-F262-2B879D0E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A.4. IMP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Modelos para Previsão 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de Séries Temporais</a:t>
            </a:r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74ADA3-5CFA-AE33-05DA-7D0B928F7D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52" y="854513"/>
            <a:ext cx="4619295" cy="514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2007440-5EBD-F40E-CB36-ABCF50E14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F801803-19A1-999E-FC23-D2653B4A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10" name="Gráfico 9" descr="Seta: retorno na horizontal estrutura de tópicos">
            <a:hlinkClick r:id="rId3" action="ppaction://hlinksldjump"/>
            <a:extLst>
              <a:ext uri="{FF2B5EF4-FFF2-40B4-BE49-F238E27FC236}">
                <a16:creationId xmlns:a16="http://schemas.microsoft.com/office/drawing/2014/main" id="{E4764819-1533-F61A-2636-BD6768B8C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66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86E6-16D4-8AF3-D0CB-D499B8D6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C6008-DCDB-FAA6-C8AB-276E4480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A.4. IMP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38C6447-7C67-6D1D-BD5E-ADFED382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78EBA5E0-AD85-F6CD-4032-532B5C67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77B28A-6EA8-5200-BBFE-FB00E773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/>
              <a:t>Hiperparâmetros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Entrada : Número de instantes de tempo passados usados como entrada para o modelo;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Saída : Número de passos à frente que o modelo prevê;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do Lote : especifica o número de amostras processadas simultaneamente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Número de Épocas: Número de vezes que o modelo passa por todo o conjunto de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Taxa de Aprendizado: Rapidez com que o modelo ajusta os pesos das conexões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Otimizador : Algoritmo que ajusta os pesos das conexões durante o treinamento.</a:t>
            </a:r>
          </a:p>
        </p:txBody>
      </p:sp>
      <p:pic>
        <p:nvPicPr>
          <p:cNvPr id="5" name="Gráfico 4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193AE7AB-4367-C42C-B3E6-1486993F6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190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4632C-37F8-03AA-4A0C-868D32AEA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A.5. IDLN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B9321E0D-C2D6-D7E9-5C53-0E6A98114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9"/>
          <a:stretch/>
        </p:blipFill>
        <p:spPr>
          <a:xfrm>
            <a:off x="3157127" y="2230132"/>
            <a:ext cx="5877745" cy="3602648"/>
          </a:xfr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B949FBD-86C7-6769-9E0B-059DECDC9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3E0283A-A2D7-F725-2D54-1C3B706B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10" name="Gráfico 9" descr="Seta: retorno na horizontal estrutura de tópicos">
            <a:hlinkClick r:id="rId3" action="ppaction://hlinksldjump"/>
            <a:extLst>
              <a:ext uri="{FF2B5EF4-FFF2-40B4-BE49-F238E27FC236}">
                <a16:creationId xmlns:a16="http://schemas.microsoft.com/office/drawing/2014/main" id="{41FF3C68-B709-DC03-387C-9CBFDE27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2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F9BAF-92BB-756D-9B15-3B77AE758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26192-17CE-EA53-361E-CC4E2DF8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A.5. IDLN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EF802CE-B1FB-396D-41BC-A05E6934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49A4BAA-04CC-4853-F19F-DAD58AA7C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1320C03-FE84-D9EF-1AB1-7BC124165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/>
              <a:t>Hiperparâmetros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Entrada : Número de instantes de tempo passados usados como entrada para o modelo;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Saída : Número de passos à frente que o modelo prevê;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do Lote : especifica o número de amostras processadas simultaneamente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Número de Épocas: Número de vezes que o modelo passa por todo o conjunto de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Taxa de Aprendizado: Rapidez com que o modelo ajusta os pesos das conexões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Otimizador : Algoritmo que ajusta os pesos das conexões durante o treinamento.</a:t>
            </a:r>
          </a:p>
        </p:txBody>
      </p:sp>
      <p:pic>
        <p:nvPicPr>
          <p:cNvPr id="7" name="Gráfico 6" descr="Seta: retorno na horizontal estrutura de tópicos">
            <a:hlinkClick r:id="rId2" action="ppaction://hlinksldjump"/>
            <a:extLst>
              <a:ext uri="{FF2B5EF4-FFF2-40B4-BE49-F238E27FC236}">
                <a16:creationId xmlns:a16="http://schemas.microsoft.com/office/drawing/2014/main" id="{E01325E3-16E2-C63A-7FF1-781F420BE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8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1963E-B8E3-C45B-2AE6-E8E749E4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A.6. N-Linear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55DEF94E-7385-F9AE-C1CB-936AAC7D12C6}"/>
              </a:ext>
            </a:extLst>
          </p:cNvPr>
          <p:cNvGrpSpPr/>
          <p:nvPr/>
        </p:nvGrpSpPr>
        <p:grpSpPr>
          <a:xfrm>
            <a:off x="1046780" y="2682601"/>
            <a:ext cx="6734521" cy="1915981"/>
            <a:chOff x="471594" y="2682601"/>
            <a:chExt cx="6734521" cy="1915981"/>
          </a:xfrm>
        </p:grpSpPr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36B09E89-0F26-1B51-41D1-0D06795D1A69}"/>
                </a:ext>
              </a:extLst>
            </p:cNvPr>
            <p:cNvCxnSpPr>
              <a:cxnSpLocks/>
            </p:cNvCxnSpPr>
            <p:nvPr/>
          </p:nvCxnSpPr>
          <p:spPr>
            <a:xfrm>
              <a:off x="3121572" y="298626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3CECA58C-8664-5037-B828-D8F0DFFBDB79}"/>
                </a:ext>
              </a:extLst>
            </p:cNvPr>
            <p:cNvCxnSpPr/>
            <p:nvPr/>
          </p:nvCxnSpPr>
          <p:spPr>
            <a:xfrm>
              <a:off x="3121571" y="339095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DF558528-2289-8F99-CDAE-D8447E4F538B}"/>
                </a:ext>
              </a:extLst>
            </p:cNvPr>
            <p:cNvCxnSpPr/>
            <p:nvPr/>
          </p:nvCxnSpPr>
          <p:spPr>
            <a:xfrm>
              <a:off x="3121570" y="379564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6439D451-7AE2-5E7F-26A2-C65E30CEEB2C}"/>
                </a:ext>
              </a:extLst>
            </p:cNvPr>
            <p:cNvCxnSpPr/>
            <p:nvPr/>
          </p:nvCxnSpPr>
          <p:spPr>
            <a:xfrm>
              <a:off x="3141308" y="443682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DE669A1E-88D3-EE6F-FFD1-D729CDEEB831}"/>
                </a:ext>
              </a:extLst>
            </p:cNvPr>
            <p:cNvSpPr/>
            <p:nvPr/>
          </p:nvSpPr>
          <p:spPr>
            <a:xfrm>
              <a:off x="3863203" y="3222936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DE4F35F1-1D7E-E48B-954A-B923993E8281}"/>
                </a:ext>
              </a:extLst>
            </p:cNvPr>
            <p:cNvSpPr/>
            <p:nvPr/>
          </p:nvSpPr>
          <p:spPr>
            <a:xfrm>
              <a:off x="3863203" y="2806262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06BBAC6B-EB81-2359-AA50-44FE2DBD0F9B}"/>
                </a:ext>
              </a:extLst>
            </p:cNvPr>
            <p:cNvSpPr/>
            <p:nvPr/>
          </p:nvSpPr>
          <p:spPr>
            <a:xfrm>
              <a:off x="3913759" y="4238582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697CBC02-1ED6-62E6-7C46-ED2EDECD3DD9}"/>
                </a:ext>
              </a:extLst>
            </p:cNvPr>
            <p:cNvSpPr/>
            <p:nvPr/>
          </p:nvSpPr>
          <p:spPr>
            <a:xfrm>
              <a:off x="4926679" y="3214285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C256CF28-2DDC-189E-6ACC-89A71628CBC9}"/>
                </a:ext>
              </a:extLst>
            </p:cNvPr>
            <p:cNvSpPr/>
            <p:nvPr/>
          </p:nvSpPr>
          <p:spPr>
            <a:xfrm>
              <a:off x="4924072" y="3871231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47AB0855-057D-3822-3060-BB6D3C8510E4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>
              <a:off x="4223203" y="2986262"/>
              <a:ext cx="703476" cy="4080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BE0D4F20-1503-38BC-4DC3-1CF9612EE840}"/>
                </a:ext>
              </a:extLst>
            </p:cNvPr>
            <p:cNvCxnSpPr>
              <a:stCxn id="52" idx="6"/>
              <a:endCxn id="55" idx="2"/>
            </p:cNvCxnSpPr>
            <p:nvPr/>
          </p:nvCxnSpPr>
          <p:spPr>
            <a:xfrm>
              <a:off x="4223203" y="2986262"/>
              <a:ext cx="700869" cy="10649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>
              <a:extLst>
                <a:ext uri="{FF2B5EF4-FFF2-40B4-BE49-F238E27FC236}">
                  <a16:creationId xmlns:a16="http://schemas.microsoft.com/office/drawing/2014/main" id="{56ED9E77-13D5-EB8D-58E8-3C92C39E9A0D}"/>
                </a:ext>
              </a:extLst>
            </p:cNvPr>
            <p:cNvCxnSpPr>
              <a:stCxn id="51" idx="6"/>
              <a:endCxn id="54" idx="2"/>
            </p:cNvCxnSpPr>
            <p:nvPr/>
          </p:nvCxnSpPr>
          <p:spPr>
            <a:xfrm flipV="1">
              <a:off x="4223203" y="3394285"/>
              <a:ext cx="703476" cy="865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301260D2-439E-5E70-DD87-FE7934E7B435}"/>
                </a:ext>
              </a:extLst>
            </p:cNvPr>
            <p:cNvCxnSpPr>
              <a:stCxn id="51" idx="6"/>
              <a:endCxn id="55" idx="2"/>
            </p:cNvCxnSpPr>
            <p:nvPr/>
          </p:nvCxnSpPr>
          <p:spPr>
            <a:xfrm>
              <a:off x="4223203" y="3402936"/>
              <a:ext cx="700869" cy="648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6F311775-0D8A-4C4F-195C-EBEA92CB9B79}"/>
                </a:ext>
              </a:extLst>
            </p:cNvPr>
            <p:cNvCxnSpPr>
              <a:stCxn id="53" idx="6"/>
              <a:endCxn id="54" idx="2"/>
            </p:cNvCxnSpPr>
            <p:nvPr/>
          </p:nvCxnSpPr>
          <p:spPr>
            <a:xfrm flipV="1">
              <a:off x="4273759" y="3394285"/>
              <a:ext cx="652920" cy="10242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D810352E-EB90-36D9-CB13-8DD54B890FC4}"/>
                </a:ext>
              </a:extLst>
            </p:cNvPr>
            <p:cNvCxnSpPr>
              <a:cxnSpLocks/>
              <a:stCxn id="53" idx="6"/>
              <a:endCxn id="55" idx="2"/>
            </p:cNvCxnSpPr>
            <p:nvPr/>
          </p:nvCxnSpPr>
          <p:spPr>
            <a:xfrm flipV="1">
              <a:off x="4273759" y="4051231"/>
              <a:ext cx="650313" cy="36735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58FA05E8-B3DE-7219-5F79-E94DCF1EA5F3}"/>
                </a:ext>
              </a:extLst>
            </p:cNvPr>
            <p:cNvGrpSpPr/>
            <p:nvPr/>
          </p:nvGrpSpPr>
          <p:grpSpPr>
            <a:xfrm>
              <a:off x="3419096" y="3856319"/>
              <a:ext cx="361288" cy="519826"/>
              <a:chOff x="9948041" y="671573"/>
              <a:chExt cx="361288" cy="519826"/>
            </a:xfrm>
          </p:grpSpPr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E8AAA13-913D-3194-A188-8CE1B0F873D7}"/>
                  </a:ext>
                </a:extLst>
              </p:cNvPr>
              <p:cNvSpPr txBox="1"/>
              <p:nvPr/>
            </p:nvSpPr>
            <p:spPr>
              <a:xfrm>
                <a:off x="9948041" y="671573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grpSp>
            <p:nvGrpSpPr>
              <p:cNvPr id="85" name="Agrupar 84">
                <a:extLst>
                  <a:ext uri="{FF2B5EF4-FFF2-40B4-BE49-F238E27FC236}">
                    <a16:creationId xmlns:a16="http://schemas.microsoft.com/office/drawing/2014/main" id="{F3C452B7-C12D-E177-EF30-4927419B94D1}"/>
                  </a:ext>
                </a:extLst>
              </p:cNvPr>
              <p:cNvGrpSpPr/>
              <p:nvPr/>
            </p:nvGrpSpPr>
            <p:grpSpPr>
              <a:xfrm>
                <a:off x="9948041" y="779295"/>
                <a:ext cx="361288" cy="412104"/>
                <a:chOff x="9948041" y="779295"/>
                <a:chExt cx="361288" cy="412104"/>
              </a:xfrm>
            </p:grpSpPr>
            <p:sp>
              <p:nvSpPr>
                <p:cNvPr id="86" name="CaixaDeTexto 85">
                  <a:extLst>
                    <a:ext uri="{FF2B5EF4-FFF2-40B4-BE49-F238E27FC236}">
                      <a16:creationId xmlns:a16="http://schemas.microsoft.com/office/drawing/2014/main" id="{CDC5694C-AB61-9235-77C5-2EC764B43B53}"/>
                    </a:ext>
                  </a:extLst>
                </p:cNvPr>
                <p:cNvSpPr txBox="1"/>
                <p:nvPr/>
              </p:nvSpPr>
              <p:spPr>
                <a:xfrm>
                  <a:off x="9949328" y="779295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  <p:sp>
              <p:nvSpPr>
                <p:cNvPr id="87" name="CaixaDeTexto 86">
                  <a:extLst>
                    <a:ext uri="{FF2B5EF4-FFF2-40B4-BE49-F238E27FC236}">
                      <a16:creationId xmlns:a16="http://schemas.microsoft.com/office/drawing/2014/main" id="{EF23E370-CB53-28D6-1737-500734D1C61F}"/>
                    </a:ext>
                  </a:extLst>
                </p:cNvPr>
                <p:cNvSpPr txBox="1"/>
                <p:nvPr/>
              </p:nvSpPr>
              <p:spPr>
                <a:xfrm>
                  <a:off x="9948041" y="914400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</p:grp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92FAA45E-96D8-CC96-CE47-4AB46FE5BD3F}"/>
                </a:ext>
              </a:extLst>
            </p:cNvPr>
            <p:cNvGrpSpPr/>
            <p:nvPr/>
          </p:nvGrpSpPr>
          <p:grpSpPr>
            <a:xfrm>
              <a:off x="4997037" y="3431306"/>
              <a:ext cx="361288" cy="519826"/>
              <a:chOff x="9948041" y="671573"/>
              <a:chExt cx="361288" cy="519826"/>
            </a:xfrm>
          </p:grpSpPr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BC1213B7-9402-BB23-3C79-5D49A2790B9B}"/>
                  </a:ext>
                </a:extLst>
              </p:cNvPr>
              <p:cNvSpPr txBox="1"/>
              <p:nvPr/>
            </p:nvSpPr>
            <p:spPr>
              <a:xfrm>
                <a:off x="9948041" y="671573"/>
                <a:ext cx="360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D85AF97F-B2B0-D555-22CD-88EA265040B0}"/>
                  </a:ext>
                </a:extLst>
              </p:cNvPr>
              <p:cNvGrpSpPr/>
              <p:nvPr/>
            </p:nvGrpSpPr>
            <p:grpSpPr>
              <a:xfrm>
                <a:off x="9948041" y="779295"/>
                <a:ext cx="361288" cy="412104"/>
                <a:chOff x="9948041" y="779295"/>
                <a:chExt cx="361288" cy="412104"/>
              </a:xfrm>
            </p:grpSpPr>
            <p:sp>
              <p:nvSpPr>
                <p:cNvPr id="82" name="CaixaDeTexto 81">
                  <a:extLst>
                    <a:ext uri="{FF2B5EF4-FFF2-40B4-BE49-F238E27FC236}">
                      <a16:creationId xmlns:a16="http://schemas.microsoft.com/office/drawing/2014/main" id="{2A1171AD-6272-8786-1A5D-A6757596CC84}"/>
                    </a:ext>
                  </a:extLst>
                </p:cNvPr>
                <p:cNvSpPr txBox="1"/>
                <p:nvPr/>
              </p:nvSpPr>
              <p:spPr>
                <a:xfrm>
                  <a:off x="9949328" y="779295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  <p:sp>
              <p:nvSpPr>
                <p:cNvPr id="83" name="CaixaDeTexto 82">
                  <a:extLst>
                    <a:ext uri="{FF2B5EF4-FFF2-40B4-BE49-F238E27FC236}">
                      <a16:creationId xmlns:a16="http://schemas.microsoft.com/office/drawing/2014/main" id="{53E93A9F-D7F2-D088-B55A-D57525BCB205}"/>
                    </a:ext>
                  </a:extLst>
                </p:cNvPr>
                <p:cNvSpPr txBox="1"/>
                <p:nvPr/>
              </p:nvSpPr>
              <p:spPr>
                <a:xfrm>
                  <a:off x="9948041" y="914400"/>
                  <a:ext cx="360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200" b="1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.</a:t>
                  </a:r>
                </a:p>
              </p:txBody>
            </p:sp>
          </p:grpSp>
        </p:grp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4B86D854-2B4C-0808-5096-0D335D77F86F}"/>
                </a:ext>
              </a:extLst>
            </p:cNvPr>
            <p:cNvCxnSpPr/>
            <p:nvPr/>
          </p:nvCxnSpPr>
          <p:spPr>
            <a:xfrm>
              <a:off x="5284072" y="4051231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E67510C8-13B2-D07F-4424-EBFCED943D39}"/>
                </a:ext>
              </a:extLst>
            </p:cNvPr>
            <p:cNvCxnSpPr/>
            <p:nvPr/>
          </p:nvCxnSpPr>
          <p:spPr>
            <a:xfrm>
              <a:off x="5284071" y="339018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8192648A-6D7C-7EBD-3864-238F57444793}"/>
                </a:ext>
              </a:extLst>
            </p:cNvPr>
            <p:cNvSpPr/>
            <p:nvPr/>
          </p:nvSpPr>
          <p:spPr>
            <a:xfrm>
              <a:off x="474203" y="2803788"/>
              <a:ext cx="944625" cy="3599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x(n)</a:t>
              </a: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B816B72A-C4B7-6114-82C7-0EEAB42EC0AB}"/>
                </a:ext>
              </a:extLst>
            </p:cNvPr>
            <p:cNvSpPr/>
            <p:nvPr/>
          </p:nvSpPr>
          <p:spPr>
            <a:xfrm>
              <a:off x="474204" y="3208478"/>
              <a:ext cx="944624" cy="3599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 - 1)</a:t>
              </a:r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FC210CA2-D387-93BC-C003-26E3F96C04E9}"/>
                </a:ext>
              </a:extLst>
            </p:cNvPr>
            <p:cNvSpPr/>
            <p:nvPr/>
          </p:nvSpPr>
          <p:spPr>
            <a:xfrm>
              <a:off x="474203" y="3613188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 - 2)</a:t>
              </a:r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8860AD5C-6F33-2D8F-CE84-3ED4B90A5F51}"/>
                </a:ext>
              </a:extLst>
            </p:cNvPr>
            <p:cNvSpPr/>
            <p:nvPr/>
          </p:nvSpPr>
          <p:spPr>
            <a:xfrm>
              <a:off x="471594" y="4238606"/>
              <a:ext cx="944624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x(n - i)</a:t>
              </a: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52026FC4-8C3B-A0F9-EEA9-6D00DCA0E398}"/>
                </a:ext>
              </a:extLst>
            </p:cNvPr>
            <p:cNvSpPr/>
            <p:nvPr/>
          </p:nvSpPr>
          <p:spPr>
            <a:xfrm>
              <a:off x="6088119" y="3871231"/>
              <a:ext cx="1117996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 + 1)</a:t>
              </a:r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6496A385-CA8B-375F-9B2A-3AECD21AF8D7}"/>
                </a:ext>
              </a:extLst>
            </p:cNvPr>
            <p:cNvSpPr/>
            <p:nvPr/>
          </p:nvSpPr>
          <p:spPr>
            <a:xfrm>
              <a:off x="6064468" y="3167504"/>
              <a:ext cx="1117997" cy="3599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y(n + o)</a:t>
              </a: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3770F664-5F45-E54D-B6AD-7BDD969CE355}"/>
                </a:ext>
              </a:extLst>
            </p:cNvPr>
            <p:cNvSpPr/>
            <p:nvPr/>
          </p:nvSpPr>
          <p:spPr>
            <a:xfrm>
              <a:off x="2165088" y="2682601"/>
              <a:ext cx="944624" cy="1897653"/>
            </a:xfrm>
            <a:prstGeom prst="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/>
                <a:t>Norma-lização</a:t>
              </a:r>
              <a:endParaRPr lang="pt-BR" sz="1600" dirty="0"/>
            </a:p>
          </p:txBody>
        </p:sp>
        <p:cxnSp>
          <p:nvCxnSpPr>
            <p:cNvPr id="73" name="Conector de Seta Reta 72">
              <a:extLst>
                <a:ext uri="{FF2B5EF4-FFF2-40B4-BE49-F238E27FC236}">
                  <a16:creationId xmlns:a16="http://schemas.microsoft.com/office/drawing/2014/main" id="{2507C265-659B-D066-78C3-793527528A55}"/>
                </a:ext>
              </a:extLst>
            </p:cNvPr>
            <p:cNvCxnSpPr/>
            <p:nvPr/>
          </p:nvCxnSpPr>
          <p:spPr>
            <a:xfrm>
              <a:off x="1404373" y="298626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de Seta Reta 73">
              <a:extLst>
                <a:ext uri="{FF2B5EF4-FFF2-40B4-BE49-F238E27FC236}">
                  <a16:creationId xmlns:a16="http://schemas.microsoft.com/office/drawing/2014/main" id="{D6E437DC-8EF5-023D-B2E2-D8009D14194E}"/>
                </a:ext>
              </a:extLst>
            </p:cNvPr>
            <p:cNvCxnSpPr/>
            <p:nvPr/>
          </p:nvCxnSpPr>
          <p:spPr>
            <a:xfrm>
              <a:off x="1404372" y="339095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de Seta Reta 74">
              <a:extLst>
                <a:ext uri="{FF2B5EF4-FFF2-40B4-BE49-F238E27FC236}">
                  <a16:creationId xmlns:a16="http://schemas.microsoft.com/office/drawing/2014/main" id="{82CAC424-9645-FE9D-9B61-BD69E11C06FE}"/>
                </a:ext>
              </a:extLst>
            </p:cNvPr>
            <p:cNvCxnSpPr/>
            <p:nvPr/>
          </p:nvCxnSpPr>
          <p:spPr>
            <a:xfrm>
              <a:off x="1404371" y="379564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de Seta Reta 75">
              <a:extLst>
                <a:ext uri="{FF2B5EF4-FFF2-40B4-BE49-F238E27FC236}">
                  <a16:creationId xmlns:a16="http://schemas.microsoft.com/office/drawing/2014/main" id="{4BB9746C-B467-7235-CDD1-7844E4062F6C}"/>
                </a:ext>
              </a:extLst>
            </p:cNvPr>
            <p:cNvCxnSpPr/>
            <p:nvPr/>
          </p:nvCxnSpPr>
          <p:spPr>
            <a:xfrm>
              <a:off x="1424109" y="4436822"/>
              <a:ext cx="740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C3E8AB49-64EE-1BA5-240F-7BEA30CDE4AF}"/>
                </a:ext>
              </a:extLst>
            </p:cNvPr>
            <p:cNvSpPr/>
            <p:nvPr/>
          </p:nvSpPr>
          <p:spPr>
            <a:xfrm>
              <a:off x="3858498" y="3613164"/>
              <a:ext cx="360000" cy="3600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BE784DC7-8EBC-CD33-343C-CBD9883A0886}"/>
                </a:ext>
              </a:extLst>
            </p:cNvPr>
            <p:cNvCxnSpPr>
              <a:stCxn id="77" idx="6"/>
              <a:endCxn id="54" idx="2"/>
            </p:cNvCxnSpPr>
            <p:nvPr/>
          </p:nvCxnSpPr>
          <p:spPr>
            <a:xfrm flipV="1">
              <a:off x="4218498" y="3394285"/>
              <a:ext cx="708181" cy="3988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>
              <a:extLst>
                <a:ext uri="{FF2B5EF4-FFF2-40B4-BE49-F238E27FC236}">
                  <a16:creationId xmlns:a16="http://schemas.microsoft.com/office/drawing/2014/main" id="{9178934B-3536-C8E5-F2A3-99BDF6979AA4}"/>
                </a:ext>
              </a:extLst>
            </p:cNvPr>
            <p:cNvCxnSpPr>
              <a:stCxn id="77" idx="6"/>
              <a:endCxn id="55" idx="2"/>
            </p:cNvCxnSpPr>
            <p:nvPr/>
          </p:nvCxnSpPr>
          <p:spPr>
            <a:xfrm>
              <a:off x="4218498" y="3793164"/>
              <a:ext cx="705574" cy="2580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540A677-D5A5-BF91-0DA4-3AABDFBD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5A65048-E9BE-659B-B94F-0DB90B23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9" name="Gráfico 8" descr="Seta: retorno na horizontal estrutura de tópicos">
            <a:hlinkClick r:id="rId3" action="ppaction://hlinksldjump"/>
            <a:extLst>
              <a:ext uri="{FF2B5EF4-FFF2-40B4-BE49-F238E27FC236}">
                <a16:creationId xmlns:a16="http://schemas.microsoft.com/office/drawing/2014/main" id="{DE49E5F8-929A-BD89-5A92-379CA50EF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51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79F13-1903-9C61-D0C0-B0E08A135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CEC34-09E5-D94B-ABF0-3978A0FC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A.6. N-Linear</a:t>
            </a:r>
            <a:b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Futura Hv BT"/>
                <a:ea typeface="+mj-ea"/>
                <a:cs typeface="+mj-cs"/>
              </a:rPr>
              <a:t>A. Arquitetura dos Modelos para Previsão de Séries Temporais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0379BF-20B0-1A34-58C2-28C494DBE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/>
              <a:t>Hiperparâmetros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Entrada : Número de instantes de tempo passados usados como entrada para o modelo;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da Janela de Saída : Número de passos à frente que o modelo prevê;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Comprimento do Lote : especifica o número de amostras processadas simultaneamente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Número de Épocas: Número de vezes que o modelo passa por todo o conjunto de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Taxa de Aprendizado: Rapidez com que o modelo ajusta os pesos das conexões durante o treinamento;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Otimizador : Algoritmo que ajusta os pesos das conexões durante o treinamento.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6693B6-8C23-EAAE-DC65-BCA4C2BB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08/11/2024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53A58E4-CA3E-FBB8-3B1E-337A8A1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Previsão da Série Temporal de Preços do Biodiesel usando Redes Neurais</a:t>
            </a:r>
          </a:p>
        </p:txBody>
      </p:sp>
      <p:pic>
        <p:nvPicPr>
          <p:cNvPr id="4" name="Gráfico 3" descr="Seta: retorno na horizontal estrutura de tópicos">
            <a:hlinkClick r:id="rId3" action="ppaction://hlinksldjump"/>
            <a:extLst>
              <a:ext uri="{FF2B5EF4-FFF2-40B4-BE49-F238E27FC236}">
                <a16:creationId xmlns:a16="http://schemas.microsoft.com/office/drawing/2014/main" id="{10EE64C3-6A60-810D-DE92-E2FD12A2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2399" y="6242542"/>
            <a:ext cx="478222" cy="4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76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1">
      <a:dk1>
        <a:srgbClr val="00206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0000"/>
      </a:hlink>
      <a:folHlink>
        <a:srgbClr val="954F72"/>
      </a:folHlink>
    </a:clrScheme>
    <a:fontScheme name="Personalizada 2">
      <a:majorFont>
        <a:latin typeface="Futura Hv BT"/>
        <a:ea typeface=""/>
        <a:cs typeface=""/>
      </a:majorFont>
      <a:minorFont>
        <a:latin typeface="Open San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5328</TotalTime>
  <Words>6386</Words>
  <Application>Microsoft Office PowerPoint</Application>
  <PresentationFormat>Widescreen</PresentationFormat>
  <Paragraphs>934</Paragraphs>
  <Slides>107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107</vt:i4>
      </vt:variant>
    </vt:vector>
  </HeadingPairs>
  <TitlesOfParts>
    <vt:vector size="114" baseType="lpstr">
      <vt:lpstr>Aharoni</vt:lpstr>
      <vt:lpstr>Aptos</vt:lpstr>
      <vt:lpstr>Arial</vt:lpstr>
      <vt:lpstr>Cambria Math</vt:lpstr>
      <vt:lpstr>Futura Hv BT</vt:lpstr>
      <vt:lpstr>Open Sans</vt:lpstr>
      <vt:lpstr>Tema do Office</vt:lpstr>
      <vt:lpstr>Apresentação do PowerPoint</vt:lpstr>
      <vt:lpstr>Previsão da Série Temporal de Preços do Biodiesel usando Redes Neurais</vt:lpstr>
      <vt:lpstr>Conteúdo</vt:lpstr>
      <vt:lpstr>1. Introdução</vt:lpstr>
      <vt:lpstr>1. Introdução</vt:lpstr>
      <vt:lpstr>Delimitação  1. Introdução</vt:lpstr>
      <vt:lpstr>Objetivos  1. Introdução</vt:lpstr>
      <vt:lpstr>Objetivos  1. Introdução</vt:lpstr>
      <vt:lpstr>2. O Biodiesel</vt:lpstr>
      <vt:lpstr>2. O Biodiesel</vt:lpstr>
      <vt:lpstr>2.2. Produção de Biodiesel no Brasil  2. O Biodiesel</vt:lpstr>
      <vt:lpstr>2.3. Regulação e Início do Mercado  2. O Biodiesel</vt:lpstr>
      <vt:lpstr>2.4. Percentuais de Adição no Diesel  2. O Biodiesel</vt:lpstr>
      <vt:lpstr>3. Redes Neurais Artificiais</vt:lpstr>
      <vt:lpstr>3. Redes Neurais Artificiais</vt:lpstr>
      <vt:lpstr>3.1. Perceptron de Rosenblatt   3. Redes Neurais Artificiais</vt:lpstr>
      <vt:lpstr>3.2. Treinamento de Redes Neurais  3. Redes Neurais Artificiais</vt:lpstr>
      <vt:lpstr>3.2. Treinamento de Redes Neurais  3. Redes Neurais Artificiais</vt:lpstr>
      <vt:lpstr>3.3. Funções de Ativação  3. Redes Neurais Artificiais</vt:lpstr>
      <vt:lpstr>3.4. Arquiteturas  3. Redes Neurais Artificiais</vt:lpstr>
      <vt:lpstr>4. Previsão de Séries Temporais</vt:lpstr>
      <vt:lpstr>4.1.1 Decomposição dos dados  4. Previsão de Séries Temporais   4.1 Métodos de Decomposição e Normalização</vt:lpstr>
      <vt:lpstr>4.1.2 Normalização dos dados  4. Previsão de Séries Temporais   4.1 Métodos de Decomposição e Normalização</vt:lpstr>
      <vt:lpstr>4.2 Janelas Temporais   4. Previsão de Séries Temporais</vt:lpstr>
      <vt:lpstr>4.2.1 Janela Deslizante   4. Previsão de Séries Temporais   4.2. Janelas Temporais</vt:lpstr>
      <vt:lpstr>4.2.2 Janela de Takens   4. Previsão de Séries Temporais   4.2. Janelas Temporais</vt:lpstr>
      <vt:lpstr>4.3 Medidas de Avaliação do Modelo  4. Previsão de Séries Temporais</vt:lpstr>
      <vt:lpstr>4.3.1 Erro Percentual Absoluto Médio (do inglês Mean Absolute Percentage Error, MAPE)   4. Previsão de Séries Temporais   4.3 Medidas de Avaliação do Modelo</vt:lpstr>
      <vt:lpstr>4.3.2 Erro Quadrático Médio (do inglês Mean Squared Error, MSE)  4. Previsão de Séries Temporais   4.3 Medidas de Avaliação do Modelo</vt:lpstr>
      <vt:lpstr>4.3.3 Raiz do Erro Quadrático Médio (do inglês Root Mean Squared Error, RMSE)  4. Previsão de Séries Temporais   4.3 Medidas de Avaliação do Modelo</vt:lpstr>
      <vt:lpstr>4.3.4  Erro Absoluto Médio (do inglês Mean Absolute Error, MAE)  4. Previsão de Séries Temporais   4.3 Medidas de Avaliação do Modelo</vt:lpstr>
      <vt:lpstr>4.3.5  Estatística U de Theil (THEIL)  4. Previsão de Séries Temporais   4.3 Medidas de Avaliação do Modelo</vt:lpstr>
      <vt:lpstr>4.3.5  Estatística U de Theil (THEIL)  4. Previsão de Séries Temporais   4.3 Medidas de Avaliação do Modelo</vt:lpstr>
      <vt:lpstr>4.4  Coeficiente de Hurst  4. Previsão de Séries Temporais</vt:lpstr>
      <vt:lpstr>4.4  Coeficiente de Hurst  4. Previsão de Séries Temporais</vt:lpstr>
      <vt:lpstr>5. Descrição do método</vt:lpstr>
      <vt:lpstr>5.1. Coleta de Dados  5. Descrição do método</vt:lpstr>
      <vt:lpstr>5.1. Coleta de Dados  5. Descrição do método</vt:lpstr>
      <vt:lpstr>5.2. Divisão dos Conjuntos de Dados  5. Descrição do método</vt:lpstr>
      <vt:lpstr>5.3. Pré-processamento dos Dados  5. Descrição do método</vt:lpstr>
      <vt:lpstr>5.3. Pré-processamento dos Dados  5. Descrição do método</vt:lpstr>
      <vt:lpstr>5.3. Pré-processamento dos Dados  5. Descrição do método</vt:lpstr>
      <vt:lpstr>5.3. Pré-processamento dos Dados  5. Descrição do método</vt:lpstr>
      <vt:lpstr>5.3. Pré-processamento dos Dados  5. Descrição do método</vt:lpstr>
      <vt:lpstr>5.3. Pré-processamento dos Dados  5. Descrição do método</vt:lpstr>
      <vt:lpstr>5.3. Pré-processamento dos Dados  5. Descrição do método</vt:lpstr>
      <vt:lpstr>5.3. Pré-processamento dos Dados  5. Descrição do método</vt:lpstr>
      <vt:lpstr>5.4. Treinamento e Avaliação dos Modelos  5. Descrição do método</vt:lpstr>
      <vt:lpstr>6. Resultados</vt:lpstr>
      <vt:lpstr>NARX  6. Resultados   6.1. Janela Deslizante</vt:lpstr>
      <vt:lpstr>DA-RNN  6. Resultados   6.1. Janela Deslizante</vt:lpstr>
      <vt:lpstr>MLP  6. Resultados   6.1. Janela Deslizante</vt:lpstr>
      <vt:lpstr>IMP  6. Resultados   6.1. Janela Deslizante</vt:lpstr>
      <vt:lpstr>IDLN  6. Resultados   6.1. Janela Deslizante</vt:lpstr>
      <vt:lpstr>N-Linear  6. Resultados   6.1. Janela Deslizante</vt:lpstr>
      <vt:lpstr>NHiTS  6. Resultados   6.1. Janela Deslizante</vt:lpstr>
      <vt:lpstr>NARX  6. Resultados   6.2. Janela de Takens</vt:lpstr>
      <vt:lpstr>DA-RNN  6. Resultados   6.2. Janela de Takens</vt:lpstr>
      <vt:lpstr>MLP  6. Resultados   6.1. Janela Deslizante</vt:lpstr>
      <vt:lpstr>IMP  6. Resultados   6.1. Janela Deslizante</vt:lpstr>
      <vt:lpstr>IDLN  6. Resultados   6.1. Janela Deslizante</vt:lpstr>
      <vt:lpstr>N-Linear  6. Resultados   6.1. Janela Deslizante</vt:lpstr>
      <vt:lpstr>NHiTS  6. Resultados   6.1. Janela Deslizante</vt:lpstr>
      <vt:lpstr>Resultados para Janela Deslizante na Validação Cruzada treinado com a série do Biodiesel Nacional  4. Resultados</vt:lpstr>
      <vt:lpstr>Resultados para Janela Deslizante na Validação Cruzada treinado com as séries do Biodiesel Nacional + Óleo de Soja  4. Resultados</vt:lpstr>
      <vt:lpstr>Resultados para Janela de Takens na Validação Cruzada treinado com a série do Biodiesel Nacional  4. Resultados</vt:lpstr>
      <vt:lpstr>Resultados para Janela de Takens na Validação Cruzada treinado com as séries do Biodiesel Nacional + Óleo de Soja  4. Resultados</vt:lpstr>
      <vt:lpstr>Resultados para Janela de Deslizante no Conjunto de Teste treinado com a série do Biodiesel Nacional  4. Resultados</vt:lpstr>
      <vt:lpstr>Resultados para Janela de Deslizante no Conjunto de Teste treinado com as séries do Biodiesel Nacional + Óleo de Soja  4. Resultados</vt:lpstr>
      <vt:lpstr>Resultados para Janela de Takens no Conjunto de Teste treinado com o Biodiesel Nacional  4. Resultados</vt:lpstr>
      <vt:lpstr>Resultados para Janela de Takens no Conjunto de Teste treinado com o Biodiesel Nacional + Óleo de Soja  4. Resultados</vt:lpstr>
      <vt:lpstr>7. Conclusões e Trabalhos Futuros</vt:lpstr>
      <vt:lpstr>7.1. Trabalhos Futuros  7. Conclusões e Trabalhos Futuros</vt:lpstr>
      <vt:lpstr>Obrigado!</vt:lpstr>
      <vt:lpstr>Anotações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Apêndices</vt:lpstr>
      <vt:lpstr>Apêndice A</vt:lpstr>
      <vt:lpstr>A.1 NARX A. Arquitetura dos Modelos para Previsão de Séries Temporais</vt:lpstr>
      <vt:lpstr>A.1 NARX A. Arquitetura dos Modelos para Previsão de Séries Temporais</vt:lpstr>
      <vt:lpstr>A.2 DA-RNN A. Arquitetura dos Modelos para Previsão de Séries Temporais</vt:lpstr>
      <vt:lpstr>A.2 DA-RNN A. Arquitetura dos Modelos para Previsão de Séries Temporais</vt:lpstr>
      <vt:lpstr>A.3 MLP A. Arquitetura dos Modelos para Previsão de Séries Temporais</vt:lpstr>
      <vt:lpstr>A.3 MLP A. Arquitetura dos Modelos para Previsão de Séries Temporais</vt:lpstr>
      <vt:lpstr>A.4. IMP A. Arquitetura dos  Modelos para Previsão  de Séries Temporais</vt:lpstr>
      <vt:lpstr>A.4. IMP A. Arquitetura dos Modelos para Previsão de Séries Temporais</vt:lpstr>
      <vt:lpstr>A.5. IDLN A. Arquitetura dos Modelos para Previsão de Séries Temporais</vt:lpstr>
      <vt:lpstr>A.5. IDLN A. Arquitetura dos Modelos para Previsão de Séries Temporais</vt:lpstr>
      <vt:lpstr>A.6. N-Linear A. Arquitetura dos Modelos para Previsão de Séries Temporais</vt:lpstr>
      <vt:lpstr>A.6. N-Linear A. Arquitetura dos Modelos para Previsão de Séries Temporais</vt:lpstr>
      <vt:lpstr>A.7. NHiTS A. Arquitetura dos Modelos para Previsão de Séries Temporais</vt:lpstr>
      <vt:lpstr>A.7. NHiTS A. Arquitetura dos Modelos para Previsão de Séries Temporais</vt:lpstr>
      <vt:lpstr>Slides de Apoio</vt:lpstr>
      <vt:lpstr>Tabelas de Resultados</vt:lpstr>
      <vt:lpstr>Resultados para Janela Deslizante na Validação Cruzada  4. Resultados</vt:lpstr>
      <vt:lpstr>Resultados para Janela de Takens na Validação Cruzada  4. Resultados</vt:lpstr>
      <vt:lpstr>Resultados para Janela de Deslizante no Conjunto de Teste  4. Resultados</vt:lpstr>
      <vt:lpstr>Resultados para Janela de Takens no Conjunto de Teste  4. Resultados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Gabriela</dc:creator>
  <cp:lastModifiedBy>Ellizeu Rodrigues Sena</cp:lastModifiedBy>
  <cp:revision>14</cp:revision>
  <dcterms:created xsi:type="dcterms:W3CDTF">2021-06-30T18:44:42Z</dcterms:created>
  <dcterms:modified xsi:type="dcterms:W3CDTF">2024-11-08T18:18:45Z</dcterms:modified>
</cp:coreProperties>
</file>